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7" r:id="rId2"/>
    <p:sldMasterId id="2147483873" r:id="rId3"/>
    <p:sldMasterId id="2147483885" r:id="rId4"/>
  </p:sldMasterIdLst>
  <p:notesMasterIdLst>
    <p:notesMasterId r:id="rId46"/>
  </p:notesMasterIdLst>
  <p:sldIdLst>
    <p:sldId id="317" r:id="rId5"/>
    <p:sldId id="319" r:id="rId6"/>
    <p:sldId id="314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299" r:id="rId16"/>
    <p:sldId id="279" r:id="rId17"/>
    <p:sldId id="278" r:id="rId18"/>
    <p:sldId id="311" r:id="rId19"/>
    <p:sldId id="304" r:id="rId20"/>
    <p:sldId id="313" r:id="rId21"/>
    <p:sldId id="271" r:id="rId22"/>
    <p:sldId id="306" r:id="rId23"/>
    <p:sldId id="307" r:id="rId24"/>
    <p:sldId id="308" r:id="rId25"/>
    <p:sldId id="302" r:id="rId26"/>
    <p:sldId id="270" r:id="rId27"/>
    <p:sldId id="286" r:id="rId28"/>
    <p:sldId id="287" r:id="rId29"/>
    <p:sldId id="289" r:id="rId30"/>
    <p:sldId id="292" r:id="rId31"/>
    <p:sldId id="293" r:id="rId32"/>
    <p:sldId id="294" r:id="rId33"/>
    <p:sldId id="295" r:id="rId34"/>
    <p:sldId id="281" r:id="rId35"/>
    <p:sldId id="265" r:id="rId36"/>
    <p:sldId id="291" r:id="rId37"/>
    <p:sldId id="312" r:id="rId38"/>
    <p:sldId id="272" r:id="rId39"/>
    <p:sldId id="266" r:id="rId40"/>
    <p:sldId id="268" r:id="rId41"/>
    <p:sldId id="269" r:id="rId42"/>
    <p:sldId id="285" r:id="rId43"/>
    <p:sldId id="310" r:id="rId44"/>
    <p:sldId id="298" r:id="rId45"/>
  </p:sldIdLst>
  <p:sldSz cx="12192000" cy="6858000"/>
  <p:notesSz cx="6858000" cy="9144000"/>
  <p:custShowLst>
    <p:custShow name="Main Slides" id="0">
      <p:sldLst>
        <p:sld r:id="rId16"/>
        <p:sld r:id="rId17"/>
        <p:sld r:id="rId18"/>
        <p:sld r:id="rId22"/>
        <p:sld r:id="rId26"/>
        <p:sld r:id="rId27"/>
        <p:sld r:id="rId28"/>
        <p:sld r:id="rId29"/>
        <p:sld r:id="rId30"/>
        <p:sld r:id="rId31"/>
        <p:sld r:id="rId32"/>
        <p:sld r:id="rId33"/>
        <p:sld r:id="rId34"/>
        <p:sld r:id="rId35"/>
        <p:sld r:id="rId36"/>
        <p:sld r:id="rId37"/>
        <p:sld r:id="rId39"/>
        <p:sld r:id="rId40"/>
        <p:sld r:id="rId41"/>
        <p:sld r:id="rId42"/>
        <p:sld r:id="rId43"/>
        <p:sld r:id="rId45"/>
      </p:sldLst>
    </p:custShow>
    <p:custShow name="Sponsor Slides" id="1">
      <p:sldLst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 Slides" id="{6F474EB8-6255-475B-8545-404C95DFA41F}">
          <p14:sldIdLst>
            <p14:sldId id="317"/>
            <p14:sldId id="319"/>
            <p14:sldId id="314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Main Slides" id="{BD4AE434-FB75-488A-BE53-0A8BF7EA68DF}">
          <p14:sldIdLst>
            <p14:sldId id="299"/>
            <p14:sldId id="279"/>
            <p14:sldId id="278"/>
            <p14:sldId id="311"/>
            <p14:sldId id="304"/>
            <p14:sldId id="313"/>
            <p14:sldId id="271"/>
            <p14:sldId id="306"/>
            <p14:sldId id="307"/>
            <p14:sldId id="308"/>
            <p14:sldId id="302"/>
            <p14:sldId id="270"/>
            <p14:sldId id="286"/>
            <p14:sldId id="287"/>
            <p14:sldId id="289"/>
            <p14:sldId id="292"/>
            <p14:sldId id="293"/>
            <p14:sldId id="294"/>
            <p14:sldId id="295"/>
            <p14:sldId id="281"/>
            <p14:sldId id="265"/>
            <p14:sldId id="291"/>
            <p14:sldId id="312"/>
            <p14:sldId id="272"/>
            <p14:sldId id="266"/>
            <p14:sldId id="268"/>
            <p14:sldId id="269"/>
            <p14:sldId id="285"/>
            <p14:sldId id="31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Addie" initials="SA" lastIdx="1" clrIdx="0">
    <p:extLst>
      <p:ext uri="{19B8F6BF-5375-455C-9EA6-DF929625EA0E}">
        <p15:presenceInfo xmlns:p15="http://schemas.microsoft.com/office/powerpoint/2012/main" userId="S-1-5-21-2127521184-1604012920-1887927527-269118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676767"/>
    <a:srgbClr val="FFFFFF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71959" autoAdjust="0"/>
  </p:normalViewPr>
  <p:slideViewPr>
    <p:cSldViewPr snapToGrid="0">
      <p:cViewPr>
        <p:scale>
          <a:sx n="100" d="100"/>
          <a:sy n="100" d="100"/>
        </p:scale>
        <p:origin x="924" y="-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Giard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David Washington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Doris Chen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Deanna Sturgell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4"/>
      <dgm:spPr/>
    </dgm:pt>
    <dgm:pt modelId="{68DA62C6-EF3A-476B-82D1-EB41681874AD}" type="pres">
      <dgm:prSet presAssocID="{E1B66D26-4BD0-465D-8358-088068FDC67E}" presName="nodeTx" presStyleLbl="node1" presStyleIdx="0" presStyleCnt="4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4"/>
      <dgm:spPr/>
    </dgm:pt>
    <dgm:pt modelId="{E2BEEEE2-67D2-4206-B89F-0B58A5B5DFDC}" type="pres">
      <dgm:prSet presAssocID="{E1B66D26-4BD0-465D-8358-088068FDC67E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4"/>
      <dgm:spPr/>
    </dgm:pt>
    <dgm:pt modelId="{565522B5-48D6-4C7A-9252-2D8794FEF769}" type="pres">
      <dgm:prSet presAssocID="{392CB34D-1BB7-46BD-AC63-BB749383DA02}" presName="nodeTx" presStyleLbl="node1" presStyleIdx="1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4"/>
      <dgm:spPr/>
    </dgm:pt>
    <dgm:pt modelId="{D2D4A4DA-762C-4434-A5A2-EBD1CDC1E11E}" type="pres">
      <dgm:prSet presAssocID="{392CB34D-1BB7-46BD-AC63-BB749383DA02}" presName="imagNode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2" presStyleCnt="4" custLinFactNeighborY="98"/>
      <dgm:spPr/>
    </dgm:pt>
    <dgm:pt modelId="{971D206D-01C3-47F6-AFB0-0BCD20306BD0}" type="pres">
      <dgm:prSet presAssocID="{1B73A412-FE94-4E06-863D-37A911EABB66}" presName="nodeTx" presStyleLbl="node1" presStyleIdx="2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2" presStyleCnt="4"/>
      <dgm:spPr/>
    </dgm:pt>
    <dgm:pt modelId="{082DFE37-7A6D-4C68-B095-8BB3A161CD23}" type="pres">
      <dgm:prSet presAssocID="{1B73A412-FE94-4E06-863D-37A911EABB66}" presName="imagNode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E4612040-C672-4023-A5E7-7C70C65F4F69}" type="presOf" srcId="{392CB34D-1BB7-46BD-AC63-BB749383DA02}" destId="{8D74449E-8C26-41AC-97BE-D34876362141}" srcOrd="0" destOrd="0" presId="urn:microsoft.com/office/officeart/2005/8/layout/hList7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2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C98743D9-F9CC-46BF-97D2-77AAA6CB5869}" type="presOf" srcId="{B7C544E7-60E3-4D6D-B055-9B98BC0448AC}" destId="{A8316A07-AC6B-4DBA-83B0-D0818F864C26}" srcOrd="0" destOrd="0" presId="urn:microsoft.com/office/officeart/2005/8/layout/hList7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F2E1F5DD-3492-4CF3-8531-FA104B96FE3A}" type="presOf" srcId="{58BF3E7C-7C59-465D-9FED-3545E6D50A18}" destId="{8D74449E-8C26-41AC-97BE-D34876362141}" srcOrd="0" destOrd="1" presId="urn:microsoft.com/office/officeart/2005/8/layout/hList7"/>
    <dgm:cxn modelId="{9BCBE8EF-DABE-4B6B-9A99-B6E89E1672B9}" type="presOf" srcId="{58BF3E7C-7C59-465D-9FED-3545E6D50A18}" destId="{565522B5-48D6-4C7A-9252-2D8794FEF769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E551C8FF-23A0-4F06-9CC6-EE716FBBB3C0}" type="presOf" srcId="{392CB34D-1BB7-46BD-AC63-BB749383DA02}" destId="{565522B5-48D6-4C7A-9252-2D8794FEF769}" srcOrd="1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FEE7CCB-2167-4449-A56F-B9925B1688C6}" type="presParOf" srcId="{C2EEA563-65B7-45A5-AEEE-66402E74A67B}" destId="{707D8521-5A96-4493-9714-159122DA6E85}" srcOrd="2" destOrd="0" presId="urn:microsoft.com/office/officeart/2005/8/layout/hList7"/>
    <dgm:cxn modelId="{3B2B5E38-DC29-4993-A680-13B197D179E9}" type="presParOf" srcId="{707D8521-5A96-4493-9714-159122DA6E85}" destId="{8D74449E-8C26-41AC-97BE-D34876362141}" srcOrd="0" destOrd="0" presId="urn:microsoft.com/office/officeart/2005/8/layout/hList7"/>
    <dgm:cxn modelId="{7E9C9BD1-CA3D-4F3C-8770-529D7E30D24D}" type="presParOf" srcId="{707D8521-5A96-4493-9714-159122DA6E85}" destId="{565522B5-48D6-4C7A-9252-2D8794FEF769}" srcOrd="1" destOrd="0" presId="urn:microsoft.com/office/officeart/2005/8/layout/hList7"/>
    <dgm:cxn modelId="{2368B1A8-3CC1-46FA-AD13-1F5B519F9D1A}" type="presParOf" srcId="{707D8521-5A96-4493-9714-159122DA6E85}" destId="{375917F4-F4F4-4213-B9B2-47024C7003A9}" srcOrd="2" destOrd="0" presId="urn:microsoft.com/office/officeart/2005/8/layout/hList7"/>
    <dgm:cxn modelId="{4D5FC39B-3860-4A42-9E8B-86E8143CB4C7}" type="presParOf" srcId="{707D8521-5A96-4493-9714-159122DA6E85}" destId="{D2D4A4DA-762C-4434-A5A2-EBD1CDC1E11E}" srcOrd="3" destOrd="0" presId="urn:microsoft.com/office/officeart/2005/8/layout/hList7"/>
    <dgm:cxn modelId="{923C6347-C1F8-4C71-8C87-B9D3CED95960}" type="presParOf" srcId="{C2EEA563-65B7-45A5-AEEE-66402E74A67B}" destId="{A8316A07-AC6B-4DBA-83B0-D0818F864C26}" srcOrd="3" destOrd="0" presId="urn:microsoft.com/office/officeart/2005/8/layout/hList7"/>
    <dgm:cxn modelId="{C8EDD443-1822-4FA9-8208-3D5D86E513E3}" type="presParOf" srcId="{C2EEA563-65B7-45A5-AEEE-66402E74A67B}" destId="{6D8314EC-E2F3-43D5-96B5-C23747B24F6C}" srcOrd="4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5" destOrd="0" presId="urn:microsoft.com/office/officeart/2005/8/layout/hList7"/>
    <dgm:cxn modelId="{CBAB1D75-5E79-46A9-87CC-73E69EFAEA23}" type="presParOf" srcId="{C2EEA563-65B7-45A5-AEEE-66402E74A67B}" destId="{E0D24FE6-8DA9-485C-B983-CE720D4B386C}" srcOrd="6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Kevin Leung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Gabrielle Crevecoeur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5C2F9450-035E-464C-819E-81C9F9D49D73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Jennifer Marsman</a:t>
          </a:r>
        </a:p>
      </dgm:t>
    </dgm:pt>
    <dgm:pt modelId="{ECAFB11B-354D-4CC4-B141-E53D39A1B337}" type="parTrans" cxnId="{C7540685-A3E5-4249-A720-FE5579234232}">
      <dgm:prSet/>
      <dgm:spPr/>
      <dgm:t>
        <a:bodyPr/>
        <a:lstStyle/>
        <a:p>
          <a:endParaRPr lang="en-US"/>
        </a:p>
      </dgm:t>
    </dgm:pt>
    <dgm:pt modelId="{C764FFA5-BD63-4318-929E-E25F1DAA309F}" type="sibTrans" cxnId="{C7540685-A3E5-4249-A720-FE5579234232}">
      <dgm:prSet/>
      <dgm:spPr/>
      <dgm:t>
        <a:bodyPr/>
        <a:lstStyle/>
        <a:p>
          <a:endParaRPr lang="en-US"/>
        </a:p>
      </dgm:t>
    </dgm:pt>
    <dgm:pt modelId="{11541EE5-BCA1-4AED-8980-09E7FA40AC30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Principal Software Development Engineer </a:t>
          </a:r>
        </a:p>
      </dgm:t>
    </dgm:pt>
    <dgm:pt modelId="{0F68E37C-C0B9-4229-B1B1-704F8E7202C5}" type="parTrans" cxnId="{36E4A49C-AA13-4E34-A91E-2895D9A9C03E}">
      <dgm:prSet/>
      <dgm:spPr/>
      <dgm:t>
        <a:bodyPr/>
        <a:lstStyle/>
        <a:p>
          <a:endParaRPr lang="en-US"/>
        </a:p>
      </dgm:t>
    </dgm:pt>
    <dgm:pt modelId="{D0337C6C-DA35-4C64-A419-E473B8A96C94}" type="sibTrans" cxnId="{36E4A49C-AA13-4E34-A91E-2895D9A9C03E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Kristin Naes</a:t>
          </a:r>
        </a:p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500" b="1" dirty="0">
            <a:solidFill>
              <a:srgbClr val="00B0F0"/>
            </a:solidFill>
          </a:endParaRPr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72940582-83F2-4DCE-90FF-F2D2E7D5BA29}">
      <dgm:prSet/>
      <dgm:spPr/>
      <dgm:t>
        <a:bodyPr/>
        <a:lstStyle/>
        <a:p>
          <a:endParaRPr lang="en-US" sz="3600" dirty="0"/>
        </a:p>
      </dgm:t>
    </dgm:pt>
    <dgm:pt modelId="{A483A7DA-4E4B-4412-9833-CFE7FBC34120}" type="sibTrans" cxnId="{67B41E55-EB8D-4D66-A7BB-A572215EB6C4}">
      <dgm:prSet/>
      <dgm:spPr/>
      <dgm:t>
        <a:bodyPr/>
        <a:lstStyle/>
        <a:p>
          <a:endParaRPr lang="en-US"/>
        </a:p>
      </dgm:t>
    </dgm:pt>
    <dgm:pt modelId="{E6EFF40B-4993-4346-A495-6241EE1FDC54}" type="parTrans" cxnId="{67B41E55-EB8D-4D66-A7BB-A572215EB6C4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4" custLinFactNeighborY="98"/>
      <dgm:spPr/>
    </dgm:pt>
    <dgm:pt modelId="{971D206D-01C3-47F6-AFB0-0BCD20306BD0}" type="pres">
      <dgm:prSet presAssocID="{1B73A412-FE94-4E06-863D-37A911EABB66}" presName="nodeTx" presStyleLbl="node1" presStyleIdx="0" presStyleCnt="4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4"/>
      <dgm:spPr/>
    </dgm:pt>
    <dgm:pt modelId="{082DFE37-7A6D-4C68-B095-8BB3A161CD23}" type="pres">
      <dgm:prSet presAssocID="{1B73A412-FE94-4E06-863D-37A911EABB66}" presName="imagNode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93136542-6FCE-4622-9EDB-8510E15BA20B}" type="pres">
      <dgm:prSet presAssocID="{5C2F9450-035E-464C-819E-81C9F9D49D73}" presName="compNode" presStyleCnt="0"/>
      <dgm:spPr/>
    </dgm:pt>
    <dgm:pt modelId="{7CED8E49-F8F8-41A9-B859-0DF00509FE5E}" type="pres">
      <dgm:prSet presAssocID="{5C2F9450-035E-464C-819E-81C9F9D49D73}" presName="bkgdShape" presStyleLbl="node1" presStyleIdx="1" presStyleCnt="4"/>
      <dgm:spPr/>
    </dgm:pt>
    <dgm:pt modelId="{27088ED1-78CF-491E-AB15-448C03F860F5}" type="pres">
      <dgm:prSet presAssocID="{5C2F9450-035E-464C-819E-81C9F9D49D73}" presName="nodeTx" presStyleLbl="node1" presStyleIdx="1" presStyleCnt="4">
        <dgm:presLayoutVars>
          <dgm:bulletEnabled val="1"/>
        </dgm:presLayoutVars>
      </dgm:prSet>
      <dgm:spPr/>
    </dgm:pt>
    <dgm:pt modelId="{48B9DBBE-2EDF-4961-AF87-1B76CD06EFBB}" type="pres">
      <dgm:prSet presAssocID="{5C2F9450-035E-464C-819E-81C9F9D49D73}" presName="invisiNode" presStyleLbl="node1" presStyleIdx="1" presStyleCnt="4"/>
      <dgm:spPr/>
    </dgm:pt>
    <dgm:pt modelId="{CDC85706-09B8-4ADE-95C8-097540C5CA33}" type="pres">
      <dgm:prSet presAssocID="{5C2F9450-035E-464C-819E-81C9F9D49D73}" presName="imagNode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</dgm:spPr>
    </dgm:pt>
    <dgm:pt modelId="{538B8F39-863F-41DA-A521-A2CE6110CD87}" type="pres">
      <dgm:prSet presAssocID="{C764FFA5-BD63-4318-929E-E25F1DAA309F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2" presStyleCnt="4"/>
      <dgm:spPr/>
    </dgm:pt>
    <dgm:pt modelId="{565522B5-48D6-4C7A-9252-2D8794FEF769}" type="pres">
      <dgm:prSet presAssocID="{392CB34D-1BB7-46BD-AC63-BB749383DA02}" presName="nodeTx" presStyleLbl="node1" presStyleIdx="2" presStyleCnt="4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2" presStyleCnt="4"/>
      <dgm:spPr/>
    </dgm:pt>
    <dgm:pt modelId="{D2D4A4DA-762C-4434-A5A2-EBD1CDC1E11E}" type="pres">
      <dgm:prSet presAssocID="{392CB34D-1BB7-46BD-AC63-BB749383DA02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A8316A07-AC6B-4DBA-83B0-D0818F864C26}" type="pres">
      <dgm:prSet presAssocID="{B7C544E7-60E3-4D6D-B055-9B98BC0448AC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3" presStyleCnt="4"/>
      <dgm:spPr/>
    </dgm:pt>
    <dgm:pt modelId="{1D9A0804-B474-491F-BD39-F845C88E180F}" type="pres">
      <dgm:prSet presAssocID="{AC5CE11C-07D1-47D9-875D-464974C6A17E}" presName="nodeTx" presStyleLbl="node1" presStyleIdx="3" presStyleCnt="4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3" presStyleCnt="4"/>
      <dgm:spPr/>
    </dgm:pt>
    <dgm:pt modelId="{FAABB6D1-7347-4A1E-860A-E9339ABA35D1}" type="pres">
      <dgm:prSet presAssocID="{AC5CE11C-07D1-47D9-875D-464974C6A17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</dgm:ptLst>
  <dgm:cxnLst>
    <dgm:cxn modelId="{CBBB1F00-9517-4B5A-8464-33A3032858B6}" type="presOf" srcId="{72940582-83F2-4DCE-90FF-F2D2E7D5BA29}" destId="{52163073-2D0D-4276-BC89-2A3716D6FD9E}" srcOrd="0" destOrd="1" presId="urn:microsoft.com/office/officeart/2005/8/layout/hList7"/>
    <dgm:cxn modelId="{69875602-FF6A-4C94-8AC5-E02EAC7BD250}" type="presOf" srcId="{11541EE5-BCA1-4AED-8980-09E7FA40AC30}" destId="{27088ED1-78CF-491E-AB15-448C03F860F5}" srcOrd="1" destOrd="1" presId="urn:microsoft.com/office/officeart/2005/8/layout/hList7"/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0EB11B0B-D4C7-475B-B5B5-A46BDCD1D2A0}" type="presOf" srcId="{B7C544E7-60E3-4D6D-B055-9B98BC0448AC}" destId="{A8316A07-AC6B-4DBA-83B0-D0818F864C26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1DA9BB5C-F5FA-4454-90FA-7544797C3FD8}" type="presOf" srcId="{AC5CE11C-07D1-47D9-875D-464974C6A17E}" destId="{52163073-2D0D-4276-BC89-2A3716D6FD9E}" srcOrd="0" destOrd="0" presId="urn:microsoft.com/office/officeart/2005/8/layout/hList7"/>
    <dgm:cxn modelId="{F75F0A5D-4B3C-4882-B8EB-829ADE287B18}" type="presOf" srcId="{5C2F9450-035E-464C-819E-81C9F9D49D73}" destId="{7CED8E49-F8F8-41A9-B859-0DF00509FE5E}" srcOrd="0" destOrd="0" presId="urn:microsoft.com/office/officeart/2005/8/layout/hList7"/>
    <dgm:cxn modelId="{5D074E46-76B9-4864-A525-AD7A451725C9}" type="presOf" srcId="{C764FFA5-BD63-4318-929E-E25F1DAA309F}" destId="{538B8F39-863F-41DA-A521-A2CE6110CD87}" srcOrd="0" destOrd="0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67B41E55-EB8D-4D66-A7BB-A572215EB6C4}" srcId="{AC5CE11C-07D1-47D9-875D-464974C6A17E}" destId="{72940582-83F2-4DCE-90FF-F2D2E7D5BA29}" srcOrd="0" destOrd="0" parTransId="{E6EFF40B-4993-4346-A495-6241EE1FDC54}" sibTransId="{A483A7DA-4E4B-4412-9833-CFE7FBC34120}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2" destOrd="0" parTransId="{BC8516CA-0877-4F59-9AE8-07787A7CE902}" sibTransId="{B7C544E7-60E3-4D6D-B055-9B98BC0448AC}"/>
    <dgm:cxn modelId="{C7540685-A3E5-4249-A720-FE5579234232}" srcId="{5813784E-9D04-4647-AD5E-BCB796052AFA}" destId="{5C2F9450-035E-464C-819E-81C9F9D49D73}" srcOrd="1" destOrd="0" parTransId="{ECAFB11B-354D-4CC4-B141-E53D39A1B337}" sibTransId="{C764FFA5-BD63-4318-929E-E25F1DAA309F}"/>
    <dgm:cxn modelId="{36E4A49C-AA13-4E34-A91E-2895D9A9C03E}" srcId="{5C2F9450-035E-464C-819E-81C9F9D49D73}" destId="{11541EE5-BCA1-4AED-8980-09E7FA40AC30}" srcOrd="0" destOrd="0" parTransId="{0F68E37C-C0B9-4229-B1B1-704F8E7202C5}" sibTransId="{D0337C6C-DA35-4C64-A419-E473B8A96C94}"/>
    <dgm:cxn modelId="{7FF6FAA1-05E7-41D6-8A71-EEE93C73248E}" type="presOf" srcId="{72940582-83F2-4DCE-90FF-F2D2E7D5BA29}" destId="{1D9A0804-B474-491F-BD39-F845C88E180F}" srcOrd="1" destOrd="1" presId="urn:microsoft.com/office/officeart/2005/8/layout/hList7"/>
    <dgm:cxn modelId="{AF715FAF-38D4-4502-A78E-002B420A911B}" type="presOf" srcId="{11541EE5-BCA1-4AED-8980-09E7FA40AC30}" destId="{7CED8E49-F8F8-41A9-B859-0DF00509FE5E}" srcOrd="0" destOrd="1" presId="urn:microsoft.com/office/officeart/2005/8/layout/hList7"/>
    <dgm:cxn modelId="{F086A0B9-1158-400F-9A83-C73884F0B7B0}" type="presOf" srcId="{AC5CE11C-07D1-47D9-875D-464974C6A17E}" destId="{1D9A0804-B474-491F-BD39-F845C88E180F}" srcOrd="1" destOrd="0" presId="urn:microsoft.com/office/officeart/2005/8/layout/hList7"/>
    <dgm:cxn modelId="{6A4AD2BA-1A1F-4311-A40C-9652B1D1C3C0}" type="presOf" srcId="{5C2F9450-035E-464C-819E-81C9F9D49D73}" destId="{27088ED1-78CF-491E-AB15-448C03F860F5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88D93DCE-1279-47ED-B26A-32C72DBD3BDB}" srcId="{5813784E-9D04-4647-AD5E-BCB796052AFA}" destId="{AC5CE11C-07D1-47D9-875D-464974C6A17E}" srcOrd="3" destOrd="0" parTransId="{3B65EB59-2366-4657-85D3-2E86890DD7CC}" sibTransId="{D16E3152-376D-4F15-9B2B-F579C901B449}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25B7CC70-1A2F-47DE-94E8-A366747ADF53}" type="presParOf" srcId="{C2EEA563-65B7-45A5-AEEE-66402E74A67B}" destId="{93136542-6FCE-4622-9EDB-8510E15BA20B}" srcOrd="2" destOrd="0" presId="urn:microsoft.com/office/officeart/2005/8/layout/hList7"/>
    <dgm:cxn modelId="{9BEE0780-1EB2-404D-A08D-60B0238F6716}" type="presParOf" srcId="{93136542-6FCE-4622-9EDB-8510E15BA20B}" destId="{7CED8E49-F8F8-41A9-B859-0DF00509FE5E}" srcOrd="0" destOrd="0" presId="urn:microsoft.com/office/officeart/2005/8/layout/hList7"/>
    <dgm:cxn modelId="{D3279105-EB53-4D4D-B03F-39C7AD29E3B4}" type="presParOf" srcId="{93136542-6FCE-4622-9EDB-8510E15BA20B}" destId="{27088ED1-78CF-491E-AB15-448C03F860F5}" srcOrd="1" destOrd="0" presId="urn:microsoft.com/office/officeart/2005/8/layout/hList7"/>
    <dgm:cxn modelId="{A5C38777-B56E-4CF3-8F86-E17249EB1753}" type="presParOf" srcId="{93136542-6FCE-4622-9EDB-8510E15BA20B}" destId="{48B9DBBE-2EDF-4961-AF87-1B76CD06EFBB}" srcOrd="2" destOrd="0" presId="urn:microsoft.com/office/officeart/2005/8/layout/hList7"/>
    <dgm:cxn modelId="{FE9AC77A-A1D0-4A2B-A3D1-032A5DA93A4E}" type="presParOf" srcId="{93136542-6FCE-4622-9EDB-8510E15BA20B}" destId="{CDC85706-09B8-4ADE-95C8-097540C5CA33}" srcOrd="3" destOrd="0" presId="urn:microsoft.com/office/officeart/2005/8/layout/hList7"/>
    <dgm:cxn modelId="{1445EAD4-F9D9-44D6-A887-3CB20F54CC6A}" type="presParOf" srcId="{C2EEA563-65B7-45A5-AEEE-66402E74A67B}" destId="{538B8F39-863F-41DA-A521-A2CE6110CD87}" srcOrd="3" destOrd="0" presId="urn:microsoft.com/office/officeart/2005/8/layout/hList7"/>
    <dgm:cxn modelId="{8E638221-6E50-4A43-8BF8-C52C232CBF71}" type="presParOf" srcId="{C2EEA563-65B7-45A5-AEEE-66402E74A67B}" destId="{707D8521-5A96-4493-9714-159122DA6E85}" srcOrd="4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62263A1D-84C6-4ACA-A034-8C447355F84E}" type="presParOf" srcId="{C2EEA563-65B7-45A5-AEEE-66402E74A67B}" destId="{A8316A07-AC6B-4DBA-83B0-D0818F864C26}" srcOrd="5" destOrd="0" presId="urn:microsoft.com/office/officeart/2005/8/layout/hList7"/>
    <dgm:cxn modelId="{3525FC47-67EB-4B53-9AEA-40165F5BD639}" type="presParOf" srcId="{C2EEA563-65B7-45A5-AEEE-66402E74A67B}" destId="{E0D24FE6-8DA9-485C-B983-CE720D4B386C}" srcOrd="6" destOrd="0" presId="urn:microsoft.com/office/officeart/2005/8/layout/hList7"/>
    <dgm:cxn modelId="{9AC606FD-126C-4D10-B322-EF5F8CE11692}" type="presParOf" srcId="{E0D24FE6-8DA9-485C-B983-CE720D4B386C}" destId="{52163073-2D0D-4276-BC89-2A3716D6FD9E}" srcOrd="0" destOrd="0" presId="urn:microsoft.com/office/officeart/2005/8/layout/hList7"/>
    <dgm:cxn modelId="{9E8C6670-FFF3-493A-B71B-5D2DD85C0E1E}" type="presParOf" srcId="{E0D24FE6-8DA9-485C-B983-CE720D4B386C}" destId="{1D9A0804-B474-491F-BD39-F845C88E180F}" srcOrd="1" destOrd="0" presId="urn:microsoft.com/office/officeart/2005/8/layout/hList7"/>
    <dgm:cxn modelId="{7B4D4280-F838-4ADD-87F9-A8D6E32BB20C}" type="presParOf" srcId="{E0D24FE6-8DA9-485C-B983-CE720D4B386C}" destId="{A076F9D7-4713-42AF-926F-BAE4011593E9}" srcOrd="2" destOrd="0" presId="urn:microsoft.com/office/officeart/2005/8/layout/hList7"/>
    <dgm:cxn modelId="{DB09613C-B395-4C00-BDD7-E6C1A70E46B7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Sarah Sexton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5F7F3E65-8FC7-4D8F-8882-1F02A1FE8315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gm:t>
    </dgm:pt>
    <dgm:pt modelId="{33F4A77E-FD41-40BC-912D-94B395FB782D}" type="parTrans" cxnId="{3D5FAD2E-D12C-4EDF-AE8C-8EDF109C5B9F}">
      <dgm:prSet/>
      <dgm:spPr/>
      <dgm:t>
        <a:bodyPr/>
        <a:lstStyle/>
        <a:p>
          <a:endParaRPr lang="en-US"/>
        </a:p>
      </dgm:t>
    </dgm:pt>
    <dgm:pt modelId="{A54B8495-FDA4-4CA0-BD0E-2FAAAA2CA80D}" type="sibTrans" cxnId="{3D5FAD2E-D12C-4EDF-AE8C-8EDF109C5B9F}">
      <dgm:prSet/>
      <dgm:spPr/>
      <dgm:t>
        <a:bodyPr/>
        <a:lstStyle/>
        <a:p>
          <a:endParaRPr lang="en-US"/>
        </a:p>
      </dgm:t>
    </dgm:pt>
    <dgm:pt modelId="{AC5CE11C-07D1-47D9-875D-464974C6A17E}">
      <dgm:prSet custT="1"/>
      <dgm:spPr>
        <a:noFill/>
        <a:ln>
          <a:noFill/>
        </a:ln>
      </dgm:spPr>
      <dgm:t>
        <a:bodyPr/>
        <a:lstStyle/>
        <a:p>
          <a:pPr algn="ctr"/>
          <a:r>
            <a:rPr lang="en-US" sz="1800" b="1" dirty="0">
              <a:solidFill>
                <a:srgbClr val="00B0F0"/>
              </a:solidFill>
            </a:rPr>
            <a:t>Tierney Wixted</a:t>
          </a:r>
        </a:p>
      </dgm:t>
    </dgm:pt>
    <dgm:pt modelId="{3B65EB59-2366-4657-85D3-2E86890DD7CC}" type="parTrans" cxnId="{88D93DCE-1279-47ED-B26A-32C72DBD3BDB}">
      <dgm:prSet/>
      <dgm:spPr/>
      <dgm:t>
        <a:bodyPr/>
        <a:lstStyle/>
        <a:p>
          <a:endParaRPr lang="en-US"/>
        </a:p>
      </dgm:t>
    </dgm:pt>
    <dgm:pt modelId="{D16E3152-376D-4F15-9B2B-F579C901B449}" type="sibTrans" cxnId="{88D93DCE-1279-47ED-B26A-32C72DBD3BDB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E1B66D26-4BD0-465D-8358-088068FDC67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Lisa Anderson</a:t>
          </a:r>
        </a:p>
      </dgm:t>
    </dgm:pt>
    <dgm:pt modelId="{AB901D7A-4260-4194-8B7D-67CC39D066C2}" type="parTrans" cxnId="{65F7099F-AD99-4964-9D4A-FCFA65997FEA}">
      <dgm:prSet/>
      <dgm:spPr/>
      <dgm:t>
        <a:bodyPr/>
        <a:lstStyle/>
        <a:p>
          <a:endParaRPr lang="en-US"/>
        </a:p>
      </dgm:t>
    </dgm:pt>
    <dgm:pt modelId="{58D5B6BE-0911-4478-97A0-20A04E2C9A7C}" type="sibTrans" cxnId="{65F7099F-AD99-4964-9D4A-FCFA65997FEA}">
      <dgm:prSet/>
      <dgm:spPr/>
      <dgm:t>
        <a:bodyPr/>
        <a:lstStyle/>
        <a:p>
          <a:endParaRPr lang="en-US"/>
        </a:p>
      </dgm:t>
    </dgm:pt>
    <dgm:pt modelId="{14DD3816-0EC3-4993-9447-5C55C9E9E770}">
      <dgm:prSet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gm:t>
    </dgm:pt>
    <dgm:pt modelId="{28799E14-4031-480D-9AB2-BEFBC92C5577}" type="parTrans" cxnId="{B5D7B468-F6EE-47EF-860D-4726EE82C7A2}">
      <dgm:prSet/>
      <dgm:spPr/>
      <dgm:t>
        <a:bodyPr/>
        <a:lstStyle/>
        <a:p>
          <a:endParaRPr lang="en-US"/>
        </a:p>
      </dgm:t>
    </dgm:pt>
    <dgm:pt modelId="{A341D5C9-8133-4FAE-A3C8-2774988E4566}" type="sibTrans" cxnId="{B5D7B468-F6EE-47EF-860D-4726EE82C7A2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3D3BD039-7FC9-4917-9CFB-57E11FBE3FCE}" type="pres">
      <dgm:prSet presAssocID="{E1B66D26-4BD0-465D-8358-088068FDC67E}" presName="compNode" presStyleCnt="0"/>
      <dgm:spPr/>
    </dgm:pt>
    <dgm:pt modelId="{6E5D462A-27C9-41FB-AFA2-5028FFDE3621}" type="pres">
      <dgm:prSet presAssocID="{E1B66D26-4BD0-465D-8358-088068FDC67E}" presName="bkgdShape" presStyleLbl="node1" presStyleIdx="0" presStyleCnt="3"/>
      <dgm:spPr/>
    </dgm:pt>
    <dgm:pt modelId="{68DA62C6-EF3A-476B-82D1-EB41681874AD}" type="pres">
      <dgm:prSet presAssocID="{E1B66D26-4BD0-465D-8358-088068FDC67E}" presName="nodeTx" presStyleLbl="node1" presStyleIdx="0" presStyleCnt="3">
        <dgm:presLayoutVars>
          <dgm:bulletEnabled val="1"/>
        </dgm:presLayoutVars>
      </dgm:prSet>
      <dgm:spPr/>
    </dgm:pt>
    <dgm:pt modelId="{811EF5CA-2B69-4677-8A96-1505A172A2EC}" type="pres">
      <dgm:prSet presAssocID="{E1B66D26-4BD0-465D-8358-088068FDC67E}" presName="invisiNode" presStyleLbl="node1" presStyleIdx="0" presStyleCnt="3"/>
      <dgm:spPr/>
    </dgm:pt>
    <dgm:pt modelId="{E2BEEEE2-67D2-4206-B89F-0B58A5B5DFDC}" type="pres">
      <dgm:prSet presAssocID="{E1B66D26-4BD0-465D-8358-088068FDC67E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>
          <a:noFill/>
        </a:ln>
      </dgm:spPr>
    </dgm:pt>
    <dgm:pt modelId="{4C9639BE-32CB-48B5-9E61-A2AAF7201915}" type="pres">
      <dgm:prSet presAssocID="{58D5B6BE-0911-4478-97A0-20A04E2C9A7C}" presName="sibTrans" presStyleLbl="sibTrans2D1" presStyleIdx="0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1" presStyleCnt="3" custLinFactNeighborY="98"/>
      <dgm:spPr/>
    </dgm:pt>
    <dgm:pt modelId="{971D206D-01C3-47F6-AFB0-0BCD20306BD0}" type="pres">
      <dgm:prSet presAssocID="{1B73A412-FE94-4E06-863D-37A911EABB66}" presName="nodeTx" presStyleLbl="node1" presStyleIdx="1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1" presStyleCnt="3"/>
      <dgm:spPr/>
    </dgm:pt>
    <dgm:pt modelId="{082DFE37-7A6D-4C68-B095-8BB3A161CD23}" type="pres">
      <dgm:prSet presAssocID="{1B73A412-FE94-4E06-863D-37A911EABB66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E0D24FE6-8DA9-485C-B983-CE720D4B386C}" type="pres">
      <dgm:prSet presAssocID="{AC5CE11C-07D1-47D9-875D-464974C6A17E}" presName="compNode" presStyleCnt="0"/>
      <dgm:spPr/>
    </dgm:pt>
    <dgm:pt modelId="{52163073-2D0D-4276-BC89-2A3716D6FD9E}" type="pres">
      <dgm:prSet presAssocID="{AC5CE11C-07D1-47D9-875D-464974C6A17E}" presName="bkgdShape" presStyleLbl="node1" presStyleIdx="2" presStyleCnt="3"/>
      <dgm:spPr/>
    </dgm:pt>
    <dgm:pt modelId="{1D9A0804-B474-491F-BD39-F845C88E180F}" type="pres">
      <dgm:prSet presAssocID="{AC5CE11C-07D1-47D9-875D-464974C6A17E}" presName="nodeTx" presStyleLbl="node1" presStyleIdx="2" presStyleCnt="3">
        <dgm:presLayoutVars>
          <dgm:bulletEnabled val="1"/>
        </dgm:presLayoutVars>
      </dgm:prSet>
      <dgm:spPr/>
    </dgm:pt>
    <dgm:pt modelId="{A076F9D7-4713-42AF-926F-BAE4011593E9}" type="pres">
      <dgm:prSet presAssocID="{AC5CE11C-07D1-47D9-875D-464974C6A17E}" presName="invisiNode" presStyleLbl="node1" presStyleIdx="2" presStyleCnt="3"/>
      <dgm:spPr/>
    </dgm:pt>
    <dgm:pt modelId="{FAABB6D1-7347-4A1E-860A-E9339ABA35D1}" type="pres">
      <dgm:prSet presAssocID="{AC5CE11C-07D1-47D9-875D-464974C6A17E}" presName="imagNode" presStyleLbl="fgImgPlac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</dgm:spPr>
    </dgm:pt>
  </dgm:ptLst>
  <dgm:cxnLst>
    <dgm:cxn modelId="{48737700-01BD-4B81-A31C-DE50EA43F29D}" type="presOf" srcId="{5F7F3E65-8FC7-4D8F-8882-1F02A1FE8315}" destId="{1D9A0804-B474-491F-BD39-F845C88E180F}" srcOrd="1" destOrd="1" presId="urn:microsoft.com/office/officeart/2005/8/layout/hList7"/>
    <dgm:cxn modelId="{B985B002-7088-4F1E-B594-3AB23E06D32A}" type="presOf" srcId="{EC42FCCA-61F0-4A5D-B370-DB6FDE55F50E}" destId="{DDBE5F67-E847-47FA-AC28-A2830ABA092A}" srcOrd="0" destOrd="1" presId="urn:microsoft.com/office/officeart/2005/8/layout/hList7"/>
    <dgm:cxn modelId="{3F788806-126A-4FD1-91E8-9AB51C6E819B}" type="presOf" srcId="{14DD3816-0EC3-4993-9447-5C55C9E9E770}" destId="{6E5D462A-27C9-41FB-AFA2-5028FFDE3621}" srcOrd="0" destOrd="1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6308F620-F6CF-4B37-9D14-91C158822A7A}" type="presOf" srcId="{58D5B6BE-0911-4478-97A0-20A04E2C9A7C}" destId="{4C9639BE-32CB-48B5-9E61-A2AAF7201915}" srcOrd="0" destOrd="0" presId="urn:microsoft.com/office/officeart/2005/8/layout/hList7"/>
    <dgm:cxn modelId="{416BC52C-B94C-48E2-9436-9EF473D4C5FB}" type="presOf" srcId="{1B73A412-FE94-4E06-863D-37A911EABB66}" destId="{971D206D-01C3-47F6-AFB0-0BCD20306BD0}" srcOrd="1" destOrd="0" presId="urn:microsoft.com/office/officeart/2005/8/layout/hList7"/>
    <dgm:cxn modelId="{3D5FAD2E-D12C-4EDF-AE8C-8EDF109C5B9F}" srcId="{AC5CE11C-07D1-47D9-875D-464974C6A17E}" destId="{5F7F3E65-8FC7-4D8F-8882-1F02A1FE8315}" srcOrd="0" destOrd="0" parTransId="{33F4A77E-FD41-40BC-912D-94B395FB782D}" sibTransId="{A54B8495-FDA4-4CA0-BD0E-2FAAAA2CA80D}"/>
    <dgm:cxn modelId="{9EF91245-77D9-4B2A-82D9-F4CB74CB924F}" type="presOf" srcId="{F7734D38-1DEF-450C-8517-690534ECBA7D}" destId="{331FCEC0-E3A7-4ACD-996C-06BE0286880D}" srcOrd="0" destOrd="0" presId="urn:microsoft.com/office/officeart/2005/8/layout/hList7"/>
    <dgm:cxn modelId="{E4BA7266-750E-4EDE-A0EF-D701C9984097}" type="presOf" srcId="{5F7F3E65-8FC7-4D8F-8882-1F02A1FE8315}" destId="{52163073-2D0D-4276-BC89-2A3716D6FD9E}" srcOrd="0" destOrd="1" presId="urn:microsoft.com/office/officeart/2005/8/layout/hList7"/>
    <dgm:cxn modelId="{B5D7B468-F6EE-47EF-860D-4726EE82C7A2}" srcId="{E1B66D26-4BD0-465D-8358-088068FDC67E}" destId="{14DD3816-0EC3-4993-9447-5C55C9E9E770}" srcOrd="0" destOrd="0" parTransId="{28799E14-4031-480D-9AB2-BEFBC92C5577}" sibTransId="{A341D5C9-8133-4FAE-A3C8-2774988E4566}"/>
    <dgm:cxn modelId="{0ABD2B4E-3C2E-4B14-950B-16A392973036}" type="presOf" srcId="{AC5CE11C-07D1-47D9-875D-464974C6A17E}" destId="{1D9A0804-B474-491F-BD39-F845C88E180F}" srcOrd="1" destOrd="0" presId="urn:microsoft.com/office/officeart/2005/8/layout/hList7"/>
    <dgm:cxn modelId="{75FEEC4F-5AFC-4C2E-B0D5-9431A65CA863}" type="presOf" srcId="{E1B66D26-4BD0-465D-8358-088068FDC67E}" destId="{6E5D462A-27C9-41FB-AFA2-5028FFDE3621}" srcOrd="0" destOrd="0" presId="urn:microsoft.com/office/officeart/2005/8/layout/hList7"/>
    <dgm:cxn modelId="{3E49E957-7CB3-4DC2-8097-6CBE191DA7DD}" srcId="{5813784E-9D04-4647-AD5E-BCB796052AFA}" destId="{1B73A412-FE94-4E06-863D-37A911EABB66}" srcOrd="1" destOrd="0" parTransId="{FBB05626-F13A-4BFF-A792-2C02BBA69B6D}" sibTransId="{F7734D38-1DEF-450C-8517-690534ECBA7D}"/>
    <dgm:cxn modelId="{D18AF881-8128-4AA4-9427-41839D42694D}" type="presOf" srcId="{1B73A412-FE94-4E06-863D-37A911EABB66}" destId="{DDBE5F67-E847-47FA-AC28-A2830ABA092A}" srcOrd="0" destOrd="0" presId="urn:microsoft.com/office/officeart/2005/8/layout/hList7"/>
    <dgm:cxn modelId="{89DB3299-A927-4BF1-8D9F-CBEB1B7F1CA2}" type="presOf" srcId="{14DD3816-0EC3-4993-9447-5C55C9E9E770}" destId="{68DA62C6-EF3A-476B-82D1-EB41681874AD}" srcOrd="1" destOrd="1" presId="urn:microsoft.com/office/officeart/2005/8/layout/hList7"/>
    <dgm:cxn modelId="{65F7099F-AD99-4964-9D4A-FCFA65997FEA}" srcId="{5813784E-9D04-4647-AD5E-BCB796052AFA}" destId="{E1B66D26-4BD0-465D-8358-088068FDC67E}" srcOrd="0" destOrd="0" parTransId="{AB901D7A-4260-4194-8B7D-67CC39D066C2}" sibTransId="{58D5B6BE-0911-4478-97A0-20A04E2C9A7C}"/>
    <dgm:cxn modelId="{97A008A1-FC3D-4308-9CB2-D03F956FFEC4}" type="presOf" srcId="{E1B66D26-4BD0-465D-8358-088068FDC67E}" destId="{68DA62C6-EF3A-476B-82D1-EB41681874AD}" srcOrd="1" destOrd="0" presId="urn:microsoft.com/office/officeart/2005/8/layout/hList7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88D93DCE-1279-47ED-B26A-32C72DBD3BDB}" srcId="{5813784E-9D04-4647-AD5E-BCB796052AFA}" destId="{AC5CE11C-07D1-47D9-875D-464974C6A17E}" srcOrd="2" destOrd="0" parTransId="{3B65EB59-2366-4657-85D3-2E86890DD7CC}" sibTransId="{D16E3152-376D-4F15-9B2B-F579C901B449}"/>
    <dgm:cxn modelId="{3A18CADC-E494-4FC9-8807-43D8A1F18AD8}" type="presOf" srcId="{EC42FCCA-61F0-4A5D-B370-DB6FDE55F50E}" destId="{971D206D-01C3-47F6-AFB0-0BCD20306BD0}" srcOrd="1" destOrd="1" presId="urn:microsoft.com/office/officeart/2005/8/layout/hList7"/>
    <dgm:cxn modelId="{9B8F47F2-F8DD-411B-A78C-AA8965A87784}" type="presOf" srcId="{AC5CE11C-07D1-47D9-875D-464974C6A17E}" destId="{52163073-2D0D-4276-BC89-2A3716D6FD9E}" srcOrd="0" destOrd="0" presId="urn:microsoft.com/office/officeart/2005/8/layout/hList7"/>
    <dgm:cxn modelId="{962ACE94-D8F8-4575-A739-915A477B70B1}" type="presParOf" srcId="{62D0BE1C-F53D-4236-9103-E4A240916248}" destId="{B95373DD-6150-4884-8D1F-30750DBD1057}" srcOrd="0" destOrd="0" presId="urn:microsoft.com/office/officeart/2005/8/layout/hList7"/>
    <dgm:cxn modelId="{A2EB3EAF-3E22-4A76-965C-D637885C8D31}" type="presParOf" srcId="{62D0BE1C-F53D-4236-9103-E4A240916248}" destId="{C2EEA563-65B7-45A5-AEEE-66402E74A67B}" srcOrd="1" destOrd="0" presId="urn:microsoft.com/office/officeart/2005/8/layout/hList7"/>
    <dgm:cxn modelId="{92FE9196-6050-41D1-ABAF-3AC319522F50}" type="presParOf" srcId="{C2EEA563-65B7-45A5-AEEE-66402E74A67B}" destId="{3D3BD039-7FC9-4917-9CFB-57E11FBE3FCE}" srcOrd="0" destOrd="0" presId="urn:microsoft.com/office/officeart/2005/8/layout/hList7"/>
    <dgm:cxn modelId="{7FF57631-2B0E-4D27-A540-228762F22528}" type="presParOf" srcId="{3D3BD039-7FC9-4917-9CFB-57E11FBE3FCE}" destId="{6E5D462A-27C9-41FB-AFA2-5028FFDE3621}" srcOrd="0" destOrd="0" presId="urn:microsoft.com/office/officeart/2005/8/layout/hList7"/>
    <dgm:cxn modelId="{0892DEC1-526E-4295-A6E0-C82A8FF2B76A}" type="presParOf" srcId="{3D3BD039-7FC9-4917-9CFB-57E11FBE3FCE}" destId="{68DA62C6-EF3A-476B-82D1-EB41681874AD}" srcOrd="1" destOrd="0" presId="urn:microsoft.com/office/officeart/2005/8/layout/hList7"/>
    <dgm:cxn modelId="{714FB174-F9FF-46AF-A5D4-D57C5DA73CF5}" type="presParOf" srcId="{3D3BD039-7FC9-4917-9CFB-57E11FBE3FCE}" destId="{811EF5CA-2B69-4677-8A96-1505A172A2EC}" srcOrd="2" destOrd="0" presId="urn:microsoft.com/office/officeart/2005/8/layout/hList7"/>
    <dgm:cxn modelId="{D015A567-9A23-4189-B618-EA5AB373CB7C}" type="presParOf" srcId="{3D3BD039-7FC9-4917-9CFB-57E11FBE3FCE}" destId="{E2BEEEE2-67D2-4206-B89F-0B58A5B5DFDC}" srcOrd="3" destOrd="0" presId="urn:microsoft.com/office/officeart/2005/8/layout/hList7"/>
    <dgm:cxn modelId="{BA8C480B-4DED-4159-9C26-FFB5FB04D413}" type="presParOf" srcId="{C2EEA563-65B7-45A5-AEEE-66402E74A67B}" destId="{4C9639BE-32CB-48B5-9E61-A2AAF7201915}" srcOrd="1" destOrd="0" presId="urn:microsoft.com/office/officeart/2005/8/layout/hList7"/>
    <dgm:cxn modelId="{C8EDD443-1822-4FA9-8208-3D5D86E513E3}" type="presParOf" srcId="{C2EEA563-65B7-45A5-AEEE-66402E74A67B}" destId="{6D8314EC-E2F3-43D5-96B5-C23747B24F6C}" srcOrd="2" destOrd="0" presId="urn:microsoft.com/office/officeart/2005/8/layout/hList7"/>
    <dgm:cxn modelId="{75093BE8-A668-4658-B5F8-7717E0E88C59}" type="presParOf" srcId="{6D8314EC-E2F3-43D5-96B5-C23747B24F6C}" destId="{DDBE5F67-E847-47FA-AC28-A2830ABA092A}" srcOrd="0" destOrd="0" presId="urn:microsoft.com/office/officeart/2005/8/layout/hList7"/>
    <dgm:cxn modelId="{3D3C54A2-7FC9-4416-93F4-71D33B0CEB92}" type="presParOf" srcId="{6D8314EC-E2F3-43D5-96B5-C23747B24F6C}" destId="{971D206D-01C3-47F6-AFB0-0BCD20306BD0}" srcOrd="1" destOrd="0" presId="urn:microsoft.com/office/officeart/2005/8/layout/hList7"/>
    <dgm:cxn modelId="{5008EB6F-6394-45E1-9CA2-CF1FBE9C9685}" type="presParOf" srcId="{6D8314EC-E2F3-43D5-96B5-C23747B24F6C}" destId="{37740DA8-7A72-4C5D-B9F7-F2E2F70CBCEC}" srcOrd="2" destOrd="0" presId="urn:microsoft.com/office/officeart/2005/8/layout/hList7"/>
    <dgm:cxn modelId="{DA116E2F-DDA2-438F-BADB-BE16F91BDCAA}" type="presParOf" srcId="{6D8314EC-E2F3-43D5-96B5-C23747B24F6C}" destId="{082DFE37-7A6D-4C68-B095-8BB3A161CD23}" srcOrd="3" destOrd="0" presId="urn:microsoft.com/office/officeart/2005/8/layout/hList7"/>
    <dgm:cxn modelId="{D2777ECC-9131-4962-B888-E74BE12AC0A9}" type="presParOf" srcId="{C2EEA563-65B7-45A5-AEEE-66402E74A67B}" destId="{331FCEC0-E3A7-4ACD-996C-06BE0286880D}" srcOrd="3" destOrd="0" presId="urn:microsoft.com/office/officeart/2005/8/layout/hList7"/>
    <dgm:cxn modelId="{CBAB1D75-5E79-46A9-87CC-73E69EFAEA23}" type="presParOf" srcId="{C2EEA563-65B7-45A5-AEEE-66402E74A67B}" destId="{E0D24FE6-8DA9-485C-B983-CE720D4B386C}" srcOrd="4" destOrd="0" presId="urn:microsoft.com/office/officeart/2005/8/layout/hList7"/>
    <dgm:cxn modelId="{F67E871C-F97C-4CA3-A4AC-2CB722BB2659}" type="presParOf" srcId="{E0D24FE6-8DA9-485C-B983-CE720D4B386C}" destId="{52163073-2D0D-4276-BC89-2A3716D6FD9E}" srcOrd="0" destOrd="0" presId="urn:microsoft.com/office/officeart/2005/8/layout/hList7"/>
    <dgm:cxn modelId="{2E8B5429-1240-414D-8047-A0AB385EAC3E}" type="presParOf" srcId="{E0D24FE6-8DA9-485C-B983-CE720D4B386C}" destId="{1D9A0804-B474-491F-BD39-F845C88E180F}" srcOrd="1" destOrd="0" presId="urn:microsoft.com/office/officeart/2005/8/layout/hList7"/>
    <dgm:cxn modelId="{D7AAFF36-A5B5-4C44-95E8-17672E45C00E}" type="presParOf" srcId="{E0D24FE6-8DA9-485C-B983-CE720D4B386C}" destId="{A076F9D7-4713-42AF-926F-BAE4011593E9}" srcOrd="2" destOrd="0" presId="urn:microsoft.com/office/officeart/2005/8/layout/hList7"/>
    <dgm:cxn modelId="{6B3FDD67-7B15-4D8C-A2FE-4B31664996D2}" type="presParOf" srcId="{E0D24FE6-8DA9-485C-B983-CE720D4B386C}" destId="{FAABB6D1-7347-4A1E-860A-E9339ABA35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13784E-9D04-4647-AD5E-BCB796052AFA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2CB34D-1BB7-46BD-AC63-BB749383DA02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Matt Winkler</a:t>
          </a:r>
        </a:p>
      </dgm:t>
    </dgm:pt>
    <dgm:pt modelId="{BC8516CA-0877-4F59-9AE8-07787A7CE902}" type="parTrans" cxnId="{1C9CC77C-6225-4D9C-8276-007908477777}">
      <dgm:prSet/>
      <dgm:spPr/>
      <dgm:t>
        <a:bodyPr/>
        <a:lstStyle/>
        <a:p>
          <a:endParaRPr lang="en-US"/>
        </a:p>
      </dgm:t>
    </dgm:pt>
    <dgm:pt modelId="{B7C544E7-60E3-4D6D-B055-9B98BC0448AC}" type="sibTrans" cxnId="{1C9CC77C-6225-4D9C-8276-007908477777}">
      <dgm:prSet/>
      <dgm:spPr/>
      <dgm:t>
        <a:bodyPr/>
        <a:lstStyle/>
        <a:p>
          <a:endParaRPr lang="en-US"/>
        </a:p>
      </dgm:t>
    </dgm:pt>
    <dgm:pt modelId="{1B73A412-FE94-4E06-863D-37A911EABB66}">
      <dgm:prSet phldrT="[Text]"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Cecil Phillip</a:t>
          </a:r>
        </a:p>
      </dgm:t>
    </dgm:pt>
    <dgm:pt modelId="{FBB05626-F13A-4BFF-A792-2C02BBA69B6D}" type="parTrans" cxnId="{3E49E957-7CB3-4DC2-8097-6CBE191DA7DD}">
      <dgm:prSet/>
      <dgm:spPr/>
      <dgm:t>
        <a:bodyPr/>
        <a:lstStyle/>
        <a:p>
          <a:endParaRPr lang="en-US"/>
        </a:p>
      </dgm:t>
    </dgm:pt>
    <dgm:pt modelId="{F7734D38-1DEF-450C-8517-690534ECBA7D}" type="sibTrans" cxnId="{3E49E957-7CB3-4DC2-8097-6CBE191DA7DD}">
      <dgm:prSet/>
      <dgm:spPr/>
      <dgm:t>
        <a:bodyPr/>
        <a:lstStyle/>
        <a:p>
          <a:endParaRPr lang="en-US"/>
        </a:p>
      </dgm:t>
    </dgm:pt>
    <dgm:pt modelId="{EC42FCCA-61F0-4A5D-B370-DB6FDE55F50E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gm:t>
    </dgm:pt>
    <dgm:pt modelId="{FA90BA31-1DFE-4075-9B54-6FC7D719EB07}" type="parTrans" cxnId="{6CFD430C-60B9-42D7-AD08-A8A3363A74BF}">
      <dgm:prSet/>
      <dgm:spPr/>
      <dgm:t>
        <a:bodyPr/>
        <a:lstStyle/>
        <a:p>
          <a:endParaRPr lang="en-US"/>
        </a:p>
      </dgm:t>
    </dgm:pt>
    <dgm:pt modelId="{2E71F7D7-622B-42E2-8B73-B0D027FA229B}" type="sibTrans" cxnId="{6CFD430C-60B9-42D7-AD08-A8A3363A74BF}">
      <dgm:prSet/>
      <dgm:spPr/>
      <dgm:t>
        <a:bodyPr/>
        <a:lstStyle/>
        <a:p>
          <a:endParaRPr lang="en-US"/>
        </a:p>
      </dgm:t>
    </dgm:pt>
    <dgm:pt modelId="{58BF3E7C-7C59-465D-9FED-3545E6D50A18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500" i="1" dirty="0">
              <a:solidFill>
                <a:schemeClr val="bg1">
                  <a:lumMod val="50000"/>
                </a:schemeClr>
              </a:solidFill>
            </a:rPr>
            <a:t>AI&amp;R Program Manager</a:t>
          </a:r>
        </a:p>
      </dgm:t>
    </dgm:pt>
    <dgm:pt modelId="{D8DBF2F7-3FF4-46CA-86DD-878D76090C9E}" type="parTrans" cxnId="{4EA24C1A-A7EE-4E1E-B29D-6B9CD317F2EB}">
      <dgm:prSet/>
      <dgm:spPr/>
      <dgm:t>
        <a:bodyPr/>
        <a:lstStyle/>
        <a:p>
          <a:endParaRPr lang="en-US"/>
        </a:p>
      </dgm:t>
    </dgm:pt>
    <dgm:pt modelId="{E55567D5-5163-47B6-953E-8848F815DB9A}" type="sibTrans" cxnId="{4EA24C1A-A7EE-4E1E-B29D-6B9CD317F2EB}">
      <dgm:prSet/>
      <dgm:spPr/>
      <dgm:t>
        <a:bodyPr/>
        <a:lstStyle/>
        <a:p>
          <a:endParaRPr lang="en-US"/>
        </a:p>
      </dgm:t>
    </dgm:pt>
    <dgm:pt modelId="{C64CC897-1EE1-4B85-A94C-493ADE559AED}">
      <dgm:prSet custT="1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US" sz="1800" b="1" dirty="0">
              <a:solidFill>
                <a:srgbClr val="00B0F0"/>
              </a:solidFill>
            </a:rPr>
            <a:t>Scott Addie</a:t>
          </a:r>
          <a:endParaRPr lang="en-US" sz="1800" i="1" dirty="0">
            <a:solidFill>
              <a:schemeClr val="bg1">
                <a:lumMod val="50000"/>
              </a:schemeClr>
            </a:solidFill>
          </a:endParaRPr>
        </a:p>
      </dgm:t>
    </dgm:pt>
    <dgm:pt modelId="{F214B7F5-3841-498C-8680-C542AFB10797}" type="parTrans" cxnId="{5B3212F0-81A3-4455-A500-41A1523A9CCF}">
      <dgm:prSet/>
      <dgm:spPr/>
      <dgm:t>
        <a:bodyPr/>
        <a:lstStyle/>
        <a:p>
          <a:endParaRPr lang="en-US"/>
        </a:p>
      </dgm:t>
    </dgm:pt>
    <dgm:pt modelId="{354F306C-9D34-422F-9043-87E7CD45C725}" type="sibTrans" cxnId="{5B3212F0-81A3-4455-A500-41A1523A9CCF}">
      <dgm:prSet/>
      <dgm:spPr/>
      <dgm:t>
        <a:bodyPr/>
        <a:lstStyle/>
        <a:p>
          <a:endParaRPr lang="en-US"/>
        </a:p>
      </dgm:t>
    </dgm:pt>
    <dgm:pt modelId="{7B83B162-5424-4DC0-A4DF-183B83098A5F}">
      <dgm:prSet custT="1"/>
      <dgm:spPr/>
      <dgm:t>
        <a:bodyPr/>
        <a:lstStyle/>
        <a:p>
          <a:pPr algn="ctr">
            <a:buNone/>
          </a:pPr>
          <a:r>
            <a:rPr lang="en-US" sz="1600" i="1" dirty="0">
              <a:solidFill>
                <a:schemeClr val="bg1">
                  <a:lumMod val="50000"/>
                </a:schemeClr>
              </a:solidFill>
            </a:rPr>
            <a:t>Senior Content Developer</a:t>
          </a:r>
        </a:p>
      </dgm:t>
    </dgm:pt>
    <dgm:pt modelId="{3BCF10E4-C063-43B2-8C0D-B60834B2C2D9}" type="parTrans" cxnId="{4255EBBC-F4AE-4A1F-AF08-833DCE00A210}">
      <dgm:prSet/>
      <dgm:spPr/>
      <dgm:t>
        <a:bodyPr/>
        <a:lstStyle/>
        <a:p>
          <a:endParaRPr lang="en-US"/>
        </a:p>
      </dgm:t>
    </dgm:pt>
    <dgm:pt modelId="{319ADB46-7DD1-494D-85DF-200E2C8CA5A1}" type="sibTrans" cxnId="{4255EBBC-F4AE-4A1F-AF08-833DCE00A210}">
      <dgm:prSet/>
      <dgm:spPr/>
      <dgm:t>
        <a:bodyPr/>
        <a:lstStyle/>
        <a:p>
          <a:endParaRPr lang="en-US"/>
        </a:p>
      </dgm:t>
    </dgm:pt>
    <dgm:pt modelId="{62D0BE1C-F53D-4236-9103-E4A240916248}" type="pres">
      <dgm:prSet presAssocID="{5813784E-9D04-4647-AD5E-BCB796052AFA}" presName="Name0" presStyleCnt="0">
        <dgm:presLayoutVars>
          <dgm:dir/>
          <dgm:resizeHandles val="exact"/>
        </dgm:presLayoutVars>
      </dgm:prSet>
      <dgm:spPr/>
    </dgm:pt>
    <dgm:pt modelId="{B95373DD-6150-4884-8D1F-30750DBD1057}" type="pres">
      <dgm:prSet presAssocID="{5813784E-9D04-4647-AD5E-BCB796052AFA}" presName="fgShape" presStyleLbl="fgShp" presStyleIdx="0" presStyleCnt="1"/>
      <dgm:spPr>
        <a:noFill/>
        <a:ln>
          <a:noFill/>
        </a:ln>
      </dgm:spPr>
    </dgm:pt>
    <dgm:pt modelId="{C2EEA563-65B7-45A5-AEEE-66402E74A67B}" type="pres">
      <dgm:prSet presAssocID="{5813784E-9D04-4647-AD5E-BCB796052AFA}" presName="linComp" presStyleCnt="0"/>
      <dgm:spPr/>
    </dgm:pt>
    <dgm:pt modelId="{6D8314EC-E2F3-43D5-96B5-C23747B24F6C}" type="pres">
      <dgm:prSet presAssocID="{1B73A412-FE94-4E06-863D-37A911EABB66}" presName="compNode" presStyleCnt="0"/>
      <dgm:spPr/>
    </dgm:pt>
    <dgm:pt modelId="{DDBE5F67-E847-47FA-AC28-A2830ABA092A}" type="pres">
      <dgm:prSet presAssocID="{1B73A412-FE94-4E06-863D-37A911EABB66}" presName="bkgdShape" presStyleLbl="node1" presStyleIdx="0" presStyleCnt="3" custLinFactNeighborY="98"/>
      <dgm:spPr/>
    </dgm:pt>
    <dgm:pt modelId="{971D206D-01C3-47F6-AFB0-0BCD20306BD0}" type="pres">
      <dgm:prSet presAssocID="{1B73A412-FE94-4E06-863D-37A911EABB66}" presName="nodeTx" presStyleLbl="node1" presStyleIdx="0" presStyleCnt="3">
        <dgm:presLayoutVars>
          <dgm:bulletEnabled val="1"/>
        </dgm:presLayoutVars>
      </dgm:prSet>
      <dgm:spPr/>
    </dgm:pt>
    <dgm:pt modelId="{37740DA8-7A72-4C5D-B9F7-F2E2F70CBCEC}" type="pres">
      <dgm:prSet presAssocID="{1B73A412-FE94-4E06-863D-37A911EABB66}" presName="invisiNode" presStyleLbl="node1" presStyleIdx="0" presStyleCnt="3"/>
      <dgm:spPr/>
    </dgm:pt>
    <dgm:pt modelId="{082DFE37-7A6D-4C68-B095-8BB3A161CD23}" type="pres">
      <dgm:prSet presAssocID="{1B73A412-FE94-4E06-863D-37A911EABB66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31FCEC0-E3A7-4ACD-996C-06BE0286880D}" type="pres">
      <dgm:prSet presAssocID="{F7734D38-1DEF-450C-8517-690534ECBA7D}" presName="sibTrans" presStyleLbl="sibTrans2D1" presStyleIdx="0" presStyleCnt="0"/>
      <dgm:spPr/>
    </dgm:pt>
    <dgm:pt modelId="{707D8521-5A96-4493-9714-159122DA6E85}" type="pres">
      <dgm:prSet presAssocID="{392CB34D-1BB7-46BD-AC63-BB749383DA02}" presName="compNode" presStyleCnt="0"/>
      <dgm:spPr/>
    </dgm:pt>
    <dgm:pt modelId="{8D74449E-8C26-41AC-97BE-D34876362141}" type="pres">
      <dgm:prSet presAssocID="{392CB34D-1BB7-46BD-AC63-BB749383DA02}" presName="bkgdShape" presStyleLbl="node1" presStyleIdx="1" presStyleCnt="3"/>
      <dgm:spPr/>
    </dgm:pt>
    <dgm:pt modelId="{565522B5-48D6-4C7A-9252-2D8794FEF769}" type="pres">
      <dgm:prSet presAssocID="{392CB34D-1BB7-46BD-AC63-BB749383DA02}" presName="nodeTx" presStyleLbl="node1" presStyleIdx="1" presStyleCnt="3">
        <dgm:presLayoutVars>
          <dgm:bulletEnabled val="1"/>
        </dgm:presLayoutVars>
      </dgm:prSet>
      <dgm:spPr/>
    </dgm:pt>
    <dgm:pt modelId="{375917F4-F4F4-4213-B9B2-47024C7003A9}" type="pres">
      <dgm:prSet presAssocID="{392CB34D-1BB7-46BD-AC63-BB749383DA02}" presName="invisiNode" presStyleLbl="node1" presStyleIdx="1" presStyleCnt="3"/>
      <dgm:spPr/>
    </dgm:pt>
    <dgm:pt modelId="{D2D4A4DA-762C-4434-A5A2-EBD1CDC1E11E}" type="pres">
      <dgm:prSet presAssocID="{392CB34D-1BB7-46BD-AC63-BB749383DA02}" presName="imagNode" presStyleLbl="fgImgPlac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25304" t="-18018" r="-13239" b="-20525"/>
          </a:stretch>
        </a:blipFill>
      </dgm:spPr>
    </dgm:pt>
    <dgm:pt modelId="{31440B6B-64E8-4186-BC71-273C6B2D88AF}" type="pres">
      <dgm:prSet presAssocID="{B7C544E7-60E3-4D6D-B055-9B98BC0448AC}" presName="sibTrans" presStyleLbl="sibTrans2D1" presStyleIdx="0" presStyleCnt="0"/>
      <dgm:spPr/>
    </dgm:pt>
    <dgm:pt modelId="{1A6041E2-FA63-4C0B-A976-277D56C7838A}" type="pres">
      <dgm:prSet presAssocID="{C64CC897-1EE1-4B85-A94C-493ADE559AED}" presName="compNode" presStyleCnt="0"/>
      <dgm:spPr/>
    </dgm:pt>
    <dgm:pt modelId="{B4203217-1BFD-4816-829D-FC2067D3B164}" type="pres">
      <dgm:prSet presAssocID="{C64CC897-1EE1-4B85-A94C-493ADE559AED}" presName="bkgdShape" presStyleLbl="node1" presStyleIdx="2" presStyleCnt="3"/>
      <dgm:spPr/>
    </dgm:pt>
    <dgm:pt modelId="{F51AEECD-1B08-4DCB-A774-F84918F8A207}" type="pres">
      <dgm:prSet presAssocID="{C64CC897-1EE1-4B85-A94C-493ADE559AED}" presName="nodeTx" presStyleLbl="node1" presStyleIdx="2" presStyleCnt="3">
        <dgm:presLayoutVars>
          <dgm:bulletEnabled val="1"/>
        </dgm:presLayoutVars>
      </dgm:prSet>
      <dgm:spPr/>
    </dgm:pt>
    <dgm:pt modelId="{B4627BFB-4D57-4052-A7D3-30F0417DDF0E}" type="pres">
      <dgm:prSet presAssocID="{C64CC897-1EE1-4B85-A94C-493ADE559AED}" presName="invisiNode" presStyleLbl="node1" presStyleIdx="2" presStyleCnt="3"/>
      <dgm:spPr/>
    </dgm:pt>
    <dgm:pt modelId="{7F1D7D0F-65FD-443A-BAF5-929BF54AE36F}" type="pres">
      <dgm:prSet presAssocID="{C64CC897-1EE1-4B85-A94C-493ADE559AED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EE00C203-AED0-428E-99EC-CB4C377C4196}" type="presOf" srcId="{392CB34D-1BB7-46BD-AC63-BB749383DA02}" destId="{565522B5-48D6-4C7A-9252-2D8794FEF769}" srcOrd="1" destOrd="0" presId="urn:microsoft.com/office/officeart/2005/8/layout/hList7"/>
    <dgm:cxn modelId="{88596807-589B-4927-9D62-B89D2A0834CA}" type="presOf" srcId="{F7734D38-1DEF-450C-8517-690534ECBA7D}" destId="{331FCEC0-E3A7-4ACD-996C-06BE0286880D}" srcOrd="0" destOrd="0" presId="urn:microsoft.com/office/officeart/2005/8/layout/hList7"/>
    <dgm:cxn modelId="{6CFD430C-60B9-42D7-AD08-A8A3363A74BF}" srcId="{1B73A412-FE94-4E06-863D-37A911EABB66}" destId="{EC42FCCA-61F0-4A5D-B370-DB6FDE55F50E}" srcOrd="0" destOrd="0" parTransId="{FA90BA31-1DFE-4075-9B54-6FC7D719EB07}" sibTransId="{2E71F7D7-622B-42E2-8B73-B0D027FA229B}"/>
    <dgm:cxn modelId="{2EC34F10-0973-4D0B-9D0B-5E0F85B15E36}" type="presOf" srcId="{B7C544E7-60E3-4D6D-B055-9B98BC0448AC}" destId="{31440B6B-64E8-4186-BC71-273C6B2D88AF}" srcOrd="0" destOrd="0" presId="urn:microsoft.com/office/officeart/2005/8/layout/hList7"/>
    <dgm:cxn modelId="{4EA24C1A-A7EE-4E1E-B29D-6B9CD317F2EB}" srcId="{392CB34D-1BB7-46BD-AC63-BB749383DA02}" destId="{58BF3E7C-7C59-465D-9FED-3545E6D50A18}" srcOrd="0" destOrd="0" parTransId="{D8DBF2F7-3FF4-46CA-86DD-878D76090C9E}" sibTransId="{E55567D5-5163-47B6-953E-8848F815DB9A}"/>
    <dgm:cxn modelId="{6950F91A-7A77-4326-AE59-05AEB1447CAF}" type="presOf" srcId="{7B83B162-5424-4DC0-A4DF-183B83098A5F}" destId="{B4203217-1BFD-4816-829D-FC2067D3B164}" srcOrd="0" destOrd="1" presId="urn:microsoft.com/office/officeart/2005/8/layout/hList7"/>
    <dgm:cxn modelId="{6EA1C540-F966-4D6A-953C-FC5D459DBFAE}" type="presOf" srcId="{58BF3E7C-7C59-465D-9FED-3545E6D50A18}" destId="{565522B5-48D6-4C7A-9252-2D8794FEF769}" srcOrd="1" destOrd="1" presId="urn:microsoft.com/office/officeart/2005/8/layout/hList7"/>
    <dgm:cxn modelId="{A4FBAC4E-6B7C-4848-B14A-EC811A7BF840}" type="presOf" srcId="{1B73A412-FE94-4E06-863D-37A911EABB66}" destId="{971D206D-01C3-47F6-AFB0-0BCD20306BD0}" srcOrd="1" destOrd="0" presId="urn:microsoft.com/office/officeart/2005/8/layout/hList7"/>
    <dgm:cxn modelId="{C398FD75-27C2-40F5-877D-0BC43E76E011}" type="presOf" srcId="{EC42FCCA-61F0-4A5D-B370-DB6FDE55F50E}" destId="{DDBE5F67-E847-47FA-AC28-A2830ABA092A}" srcOrd="0" destOrd="1" presId="urn:microsoft.com/office/officeart/2005/8/layout/hList7"/>
    <dgm:cxn modelId="{3E49E957-7CB3-4DC2-8097-6CBE191DA7DD}" srcId="{5813784E-9D04-4647-AD5E-BCB796052AFA}" destId="{1B73A412-FE94-4E06-863D-37A911EABB66}" srcOrd="0" destOrd="0" parTransId="{FBB05626-F13A-4BFF-A792-2C02BBA69B6D}" sibTransId="{F7734D38-1DEF-450C-8517-690534ECBA7D}"/>
    <dgm:cxn modelId="{1C9CC77C-6225-4D9C-8276-007908477777}" srcId="{5813784E-9D04-4647-AD5E-BCB796052AFA}" destId="{392CB34D-1BB7-46BD-AC63-BB749383DA02}" srcOrd="1" destOrd="0" parTransId="{BC8516CA-0877-4F59-9AE8-07787A7CE902}" sibTransId="{B7C544E7-60E3-4D6D-B055-9B98BC0448AC}"/>
    <dgm:cxn modelId="{EB0A0083-E376-4B9D-AD8B-638E1CFE7E81}" type="presOf" srcId="{C64CC897-1EE1-4B85-A94C-493ADE559AED}" destId="{F51AEECD-1B08-4DCB-A774-F84918F8A207}" srcOrd="1" destOrd="0" presId="urn:microsoft.com/office/officeart/2005/8/layout/hList7"/>
    <dgm:cxn modelId="{4255EBBC-F4AE-4A1F-AF08-833DCE00A210}" srcId="{C64CC897-1EE1-4B85-A94C-493ADE559AED}" destId="{7B83B162-5424-4DC0-A4DF-183B83098A5F}" srcOrd="0" destOrd="0" parTransId="{3BCF10E4-C063-43B2-8C0D-B60834B2C2D9}" sibTransId="{319ADB46-7DD1-494D-85DF-200E2C8CA5A1}"/>
    <dgm:cxn modelId="{70BD31C3-7136-4902-B2DF-1C28CD7BC1F4}" type="presOf" srcId="{5813784E-9D04-4647-AD5E-BCB796052AFA}" destId="{62D0BE1C-F53D-4236-9103-E4A240916248}" srcOrd="0" destOrd="0" presId="urn:microsoft.com/office/officeart/2005/8/layout/hList7"/>
    <dgm:cxn modelId="{9481F7C5-082C-453F-84FC-EEFB5004201E}" type="presOf" srcId="{58BF3E7C-7C59-465D-9FED-3545E6D50A18}" destId="{8D74449E-8C26-41AC-97BE-D34876362141}" srcOrd="0" destOrd="1" presId="urn:microsoft.com/office/officeart/2005/8/layout/hList7"/>
    <dgm:cxn modelId="{DD7D2ED0-0F57-4CC2-8E46-F5E7C76448B4}" type="presOf" srcId="{7B83B162-5424-4DC0-A4DF-183B83098A5F}" destId="{F51AEECD-1B08-4DCB-A774-F84918F8A207}" srcOrd="1" destOrd="1" presId="urn:microsoft.com/office/officeart/2005/8/layout/hList7"/>
    <dgm:cxn modelId="{6438B2D7-776C-4CC1-9B10-1FC2AD740F62}" type="presOf" srcId="{1B73A412-FE94-4E06-863D-37A911EABB66}" destId="{DDBE5F67-E847-47FA-AC28-A2830ABA092A}" srcOrd="0" destOrd="0" presId="urn:microsoft.com/office/officeart/2005/8/layout/hList7"/>
    <dgm:cxn modelId="{82B79EE2-2261-41D5-9BEB-8615B74E4560}" type="presOf" srcId="{C64CC897-1EE1-4B85-A94C-493ADE559AED}" destId="{B4203217-1BFD-4816-829D-FC2067D3B164}" srcOrd="0" destOrd="0" presId="urn:microsoft.com/office/officeart/2005/8/layout/hList7"/>
    <dgm:cxn modelId="{4E270AE3-82DB-4555-A0F4-97C677E020CE}" type="presOf" srcId="{392CB34D-1BB7-46BD-AC63-BB749383DA02}" destId="{8D74449E-8C26-41AC-97BE-D34876362141}" srcOrd="0" destOrd="0" presId="urn:microsoft.com/office/officeart/2005/8/layout/hList7"/>
    <dgm:cxn modelId="{5B3212F0-81A3-4455-A500-41A1523A9CCF}" srcId="{5813784E-9D04-4647-AD5E-BCB796052AFA}" destId="{C64CC897-1EE1-4B85-A94C-493ADE559AED}" srcOrd="2" destOrd="0" parTransId="{F214B7F5-3841-498C-8680-C542AFB10797}" sibTransId="{354F306C-9D34-422F-9043-87E7CD45C725}"/>
    <dgm:cxn modelId="{511FF0FE-8083-4364-AEB0-7225B93CBF8E}" type="presOf" srcId="{EC42FCCA-61F0-4A5D-B370-DB6FDE55F50E}" destId="{971D206D-01C3-47F6-AFB0-0BCD20306BD0}" srcOrd="1" destOrd="1" presId="urn:microsoft.com/office/officeart/2005/8/layout/hList7"/>
    <dgm:cxn modelId="{7D6E554A-5657-47A1-8F15-1730C566282F}" type="presParOf" srcId="{62D0BE1C-F53D-4236-9103-E4A240916248}" destId="{B95373DD-6150-4884-8D1F-30750DBD1057}" srcOrd="0" destOrd="0" presId="urn:microsoft.com/office/officeart/2005/8/layout/hList7"/>
    <dgm:cxn modelId="{7B845C20-62B3-4568-A6D8-FE334F96EFDE}" type="presParOf" srcId="{62D0BE1C-F53D-4236-9103-E4A240916248}" destId="{C2EEA563-65B7-45A5-AEEE-66402E74A67B}" srcOrd="1" destOrd="0" presId="urn:microsoft.com/office/officeart/2005/8/layout/hList7"/>
    <dgm:cxn modelId="{88E31971-E7E3-4D09-95C2-CCC500D291C1}" type="presParOf" srcId="{C2EEA563-65B7-45A5-AEEE-66402E74A67B}" destId="{6D8314EC-E2F3-43D5-96B5-C23747B24F6C}" srcOrd="0" destOrd="0" presId="urn:microsoft.com/office/officeart/2005/8/layout/hList7"/>
    <dgm:cxn modelId="{F2170004-DB33-4815-BC44-945104213AD5}" type="presParOf" srcId="{6D8314EC-E2F3-43D5-96B5-C23747B24F6C}" destId="{DDBE5F67-E847-47FA-AC28-A2830ABA092A}" srcOrd="0" destOrd="0" presId="urn:microsoft.com/office/officeart/2005/8/layout/hList7"/>
    <dgm:cxn modelId="{7AA9B33A-38B0-48F5-BCEE-3D8DD7976D14}" type="presParOf" srcId="{6D8314EC-E2F3-43D5-96B5-C23747B24F6C}" destId="{971D206D-01C3-47F6-AFB0-0BCD20306BD0}" srcOrd="1" destOrd="0" presId="urn:microsoft.com/office/officeart/2005/8/layout/hList7"/>
    <dgm:cxn modelId="{EA9E8DD8-0C0C-4F51-9008-5AE309F31426}" type="presParOf" srcId="{6D8314EC-E2F3-43D5-96B5-C23747B24F6C}" destId="{37740DA8-7A72-4C5D-B9F7-F2E2F70CBCEC}" srcOrd="2" destOrd="0" presId="urn:microsoft.com/office/officeart/2005/8/layout/hList7"/>
    <dgm:cxn modelId="{B676BEFB-B7D7-49D7-8018-B5A7B330E9BD}" type="presParOf" srcId="{6D8314EC-E2F3-43D5-96B5-C23747B24F6C}" destId="{082DFE37-7A6D-4C68-B095-8BB3A161CD23}" srcOrd="3" destOrd="0" presId="urn:microsoft.com/office/officeart/2005/8/layout/hList7"/>
    <dgm:cxn modelId="{1AE1BC96-EE1B-42E9-9533-6EB65ECF595D}" type="presParOf" srcId="{C2EEA563-65B7-45A5-AEEE-66402E74A67B}" destId="{331FCEC0-E3A7-4ACD-996C-06BE0286880D}" srcOrd="1" destOrd="0" presId="urn:microsoft.com/office/officeart/2005/8/layout/hList7"/>
    <dgm:cxn modelId="{8E638221-6E50-4A43-8BF8-C52C232CBF71}" type="presParOf" srcId="{C2EEA563-65B7-45A5-AEEE-66402E74A67B}" destId="{707D8521-5A96-4493-9714-159122DA6E85}" srcOrd="2" destOrd="0" presId="urn:microsoft.com/office/officeart/2005/8/layout/hList7"/>
    <dgm:cxn modelId="{F0F230E4-2DC3-44CF-B7F5-FA85D97578B1}" type="presParOf" srcId="{707D8521-5A96-4493-9714-159122DA6E85}" destId="{8D74449E-8C26-41AC-97BE-D34876362141}" srcOrd="0" destOrd="0" presId="urn:microsoft.com/office/officeart/2005/8/layout/hList7"/>
    <dgm:cxn modelId="{22BD75C5-A5BA-4927-99D1-C63E0B101C7B}" type="presParOf" srcId="{707D8521-5A96-4493-9714-159122DA6E85}" destId="{565522B5-48D6-4C7A-9252-2D8794FEF769}" srcOrd="1" destOrd="0" presId="urn:microsoft.com/office/officeart/2005/8/layout/hList7"/>
    <dgm:cxn modelId="{60BA64B8-2C64-414A-A3A3-486ABD39ECA7}" type="presParOf" srcId="{707D8521-5A96-4493-9714-159122DA6E85}" destId="{375917F4-F4F4-4213-B9B2-47024C7003A9}" srcOrd="2" destOrd="0" presId="urn:microsoft.com/office/officeart/2005/8/layout/hList7"/>
    <dgm:cxn modelId="{7CFCB8A9-418E-4278-83D0-70E931EC5D10}" type="presParOf" srcId="{707D8521-5A96-4493-9714-159122DA6E85}" destId="{D2D4A4DA-762C-4434-A5A2-EBD1CDC1E11E}" srcOrd="3" destOrd="0" presId="urn:microsoft.com/office/officeart/2005/8/layout/hList7"/>
    <dgm:cxn modelId="{097D2FC1-CD2C-4F07-82F2-E707E774575C}" type="presParOf" srcId="{C2EEA563-65B7-45A5-AEEE-66402E74A67B}" destId="{31440B6B-64E8-4186-BC71-273C6B2D88AF}" srcOrd="3" destOrd="0" presId="urn:microsoft.com/office/officeart/2005/8/layout/hList7"/>
    <dgm:cxn modelId="{F796D143-EB61-45F1-A7F4-B7DBA86374FC}" type="presParOf" srcId="{C2EEA563-65B7-45A5-AEEE-66402E74A67B}" destId="{1A6041E2-FA63-4C0B-A976-277D56C7838A}" srcOrd="4" destOrd="0" presId="urn:microsoft.com/office/officeart/2005/8/layout/hList7"/>
    <dgm:cxn modelId="{DADACD3D-9AF9-4E6B-BBF1-4B3E5B7D833F}" type="presParOf" srcId="{1A6041E2-FA63-4C0B-A976-277D56C7838A}" destId="{B4203217-1BFD-4816-829D-FC2067D3B164}" srcOrd="0" destOrd="0" presId="urn:microsoft.com/office/officeart/2005/8/layout/hList7"/>
    <dgm:cxn modelId="{6D936AA8-E0DF-4765-B1B3-3AF660A4125D}" type="presParOf" srcId="{1A6041E2-FA63-4C0B-A976-277D56C7838A}" destId="{F51AEECD-1B08-4DCB-A774-F84918F8A207}" srcOrd="1" destOrd="0" presId="urn:microsoft.com/office/officeart/2005/8/layout/hList7"/>
    <dgm:cxn modelId="{A3995639-35D1-447B-B37F-38C646303D82}" type="presParOf" srcId="{1A6041E2-FA63-4C0B-A976-277D56C7838A}" destId="{B4627BFB-4D57-4052-A7D3-30F0417DDF0E}" srcOrd="2" destOrd="0" presId="urn:microsoft.com/office/officeart/2005/8/layout/hList7"/>
    <dgm:cxn modelId="{952C0CD9-5BDA-4097-8B75-049AE710EC9B}" type="presParOf" srcId="{1A6041E2-FA63-4C0B-A976-277D56C7838A}" destId="{7F1D7D0F-65FD-443A-BAF5-929BF54AE36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67F8B0-05C9-4FE7-9BA2-8CC19F1E84EA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44D221E-4783-438B-84A9-21762A03C47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 err="1"/>
            <a:t>project.json</a:t>
          </a:r>
          <a:endParaRPr lang="en-US" sz="2400" b="1" dirty="0"/>
        </a:p>
      </dgm:t>
    </dgm:pt>
    <dgm:pt modelId="{C7FB4A0C-8B59-45F1-9010-8D26CB2D3202}" type="parTrans" cxnId="{DB4F12B1-D54A-4E30-A9F4-05D8CC4ED467}">
      <dgm:prSet/>
      <dgm:spPr/>
      <dgm:t>
        <a:bodyPr/>
        <a:lstStyle/>
        <a:p>
          <a:endParaRPr lang="en-US"/>
        </a:p>
      </dgm:t>
    </dgm:pt>
    <dgm:pt modelId="{CDC52C6B-24BC-476B-804D-4967350E4E67}" type="sibTrans" cxnId="{DB4F12B1-D54A-4E30-A9F4-05D8CC4ED467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76B1C135-2418-4A35-8393-4CCB19678D58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xproj</a:t>
          </a:r>
          <a:endParaRPr lang="en-US" sz="2800" b="1" dirty="0"/>
        </a:p>
      </dgm:t>
    </dgm:pt>
    <dgm:pt modelId="{32CA7296-A130-4AA7-B9AF-A5BB9B6AC5A2}" type="parTrans" cxnId="{F9E0548F-F39B-4CEE-8286-DA51B50F8FA0}">
      <dgm:prSet/>
      <dgm:spPr/>
      <dgm:t>
        <a:bodyPr/>
        <a:lstStyle/>
        <a:p>
          <a:endParaRPr lang="en-US"/>
        </a:p>
      </dgm:t>
    </dgm:pt>
    <dgm:pt modelId="{C1D459F9-3967-4DC0-BDDB-49EFCA615700}" type="sibTrans" cxnId="{F9E0548F-F39B-4CEE-8286-DA51B50F8FA0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1" dirty="0"/>
            <a:t>1-way</a:t>
          </a:r>
        </a:p>
      </dgm:t>
    </dgm:pt>
    <dgm:pt modelId="{0E7755CC-6487-4E15-B6D1-D1A83CB370A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b="1" dirty="0"/>
            <a:t>*.</a:t>
          </a:r>
          <a:r>
            <a:rPr lang="en-US" sz="2800" b="1" dirty="0" err="1"/>
            <a:t>csproj</a:t>
          </a:r>
          <a:endParaRPr lang="en-US" sz="2800" b="1" dirty="0"/>
        </a:p>
      </dgm:t>
    </dgm:pt>
    <dgm:pt modelId="{B406BE3D-2045-44FC-A081-9C5022C5CCC7}" type="parTrans" cxnId="{F3FC5BE4-702F-4B2A-B5ED-FBFAA61E37CE}">
      <dgm:prSet/>
      <dgm:spPr/>
      <dgm:t>
        <a:bodyPr/>
        <a:lstStyle/>
        <a:p>
          <a:endParaRPr lang="en-US"/>
        </a:p>
      </dgm:t>
    </dgm:pt>
    <dgm:pt modelId="{792860FC-288D-4BD3-85A0-1355DF978448}" type="sibTrans" cxnId="{F3FC5BE4-702F-4B2A-B5ED-FBFAA61E37CE}">
      <dgm:prSet/>
      <dgm:spPr/>
      <dgm:t>
        <a:bodyPr/>
        <a:lstStyle/>
        <a:p>
          <a:endParaRPr lang="en-US"/>
        </a:p>
      </dgm:t>
    </dgm:pt>
    <dgm:pt modelId="{5361473D-23D6-4974-8C25-46A710FFA512}" type="pres">
      <dgm:prSet presAssocID="{EE67F8B0-05C9-4FE7-9BA2-8CC19F1E84EA}" presName="linearFlow" presStyleCnt="0">
        <dgm:presLayoutVars>
          <dgm:dir/>
          <dgm:resizeHandles val="exact"/>
        </dgm:presLayoutVars>
      </dgm:prSet>
      <dgm:spPr/>
    </dgm:pt>
    <dgm:pt modelId="{EB546A26-0BBC-47E8-9BC9-8179A7C1F9EB}" type="pres">
      <dgm:prSet presAssocID="{844D221E-4783-438B-84A9-21762A03C471}" presName="node" presStyleLbl="node1" presStyleIdx="0" presStyleCnt="3" custLinFactNeighborY="-464">
        <dgm:presLayoutVars>
          <dgm:bulletEnabled val="1"/>
        </dgm:presLayoutVars>
      </dgm:prSet>
      <dgm:spPr/>
    </dgm:pt>
    <dgm:pt modelId="{B3EDAFF8-64A8-46D0-B3D0-C7E2B446C6E7}" type="pres">
      <dgm:prSet presAssocID="{CDC52C6B-24BC-476B-804D-4967350E4E67}" presName="spacerL" presStyleCnt="0"/>
      <dgm:spPr/>
    </dgm:pt>
    <dgm:pt modelId="{1A0FD3C5-B45A-49A4-896A-98D5FE2C4822}" type="pres">
      <dgm:prSet presAssocID="{CDC52C6B-24BC-476B-804D-4967350E4E67}" presName="sibTrans" presStyleLbl="sibTrans2D1" presStyleIdx="0" presStyleCnt="2"/>
      <dgm:spPr/>
    </dgm:pt>
    <dgm:pt modelId="{EE47F932-1362-4710-9DE3-25CA7441921A}" type="pres">
      <dgm:prSet presAssocID="{CDC52C6B-24BC-476B-804D-4967350E4E67}" presName="spacerR" presStyleCnt="0"/>
      <dgm:spPr/>
    </dgm:pt>
    <dgm:pt modelId="{36B6F39D-2DB2-485A-8703-C84E2A6E3B7B}" type="pres">
      <dgm:prSet presAssocID="{76B1C135-2418-4A35-8393-4CCB19678D58}" presName="node" presStyleLbl="node1" presStyleIdx="1" presStyleCnt="3">
        <dgm:presLayoutVars>
          <dgm:bulletEnabled val="1"/>
        </dgm:presLayoutVars>
      </dgm:prSet>
      <dgm:spPr/>
    </dgm:pt>
    <dgm:pt modelId="{669E09EF-F8F0-4D1D-BB73-10CA8F402124}" type="pres">
      <dgm:prSet presAssocID="{C1D459F9-3967-4DC0-BDDB-49EFCA615700}" presName="spacerL" presStyleCnt="0"/>
      <dgm:spPr/>
    </dgm:pt>
    <dgm:pt modelId="{C4549494-F121-4B7E-B687-2A44DFF934D5}" type="pres">
      <dgm:prSet presAssocID="{C1D459F9-3967-4DC0-BDDB-49EFCA615700}" presName="sibTrans" presStyleLbl="sibTrans2D1" presStyleIdx="1" presStyleCnt="2"/>
      <dgm:spPr>
        <a:prstGeom prst="stripedRightArrow">
          <a:avLst/>
        </a:prstGeom>
      </dgm:spPr>
    </dgm:pt>
    <dgm:pt modelId="{74677670-4D0C-494E-BE11-BAAF4D8C7FF6}" type="pres">
      <dgm:prSet presAssocID="{C1D459F9-3967-4DC0-BDDB-49EFCA615700}" presName="spacerR" presStyleCnt="0"/>
      <dgm:spPr/>
    </dgm:pt>
    <dgm:pt modelId="{3451C7AD-B4BD-431B-A31D-8CD43856EC6F}" type="pres">
      <dgm:prSet presAssocID="{0E7755CC-6487-4E15-B6D1-D1A83CB370A4}" presName="node" presStyleLbl="node1" presStyleIdx="2" presStyleCnt="3">
        <dgm:presLayoutVars>
          <dgm:bulletEnabled val="1"/>
        </dgm:presLayoutVars>
      </dgm:prSet>
      <dgm:spPr/>
    </dgm:pt>
  </dgm:ptLst>
  <dgm:cxnLst>
    <dgm:cxn modelId="{0A149400-C6C2-4DED-953A-C81A0E2D5DCC}" type="presOf" srcId="{C1D459F9-3967-4DC0-BDDB-49EFCA615700}" destId="{C4549494-F121-4B7E-B687-2A44DFF934D5}" srcOrd="0" destOrd="0" presId="urn:microsoft.com/office/officeart/2005/8/layout/equation1"/>
    <dgm:cxn modelId="{5FFA9761-0106-4E98-B3F1-3CCD0DC75E8D}" type="presOf" srcId="{CDC52C6B-24BC-476B-804D-4967350E4E67}" destId="{1A0FD3C5-B45A-49A4-896A-98D5FE2C4822}" srcOrd="0" destOrd="0" presId="urn:microsoft.com/office/officeart/2005/8/layout/equation1"/>
    <dgm:cxn modelId="{F9E0548F-F39B-4CEE-8286-DA51B50F8FA0}" srcId="{EE67F8B0-05C9-4FE7-9BA2-8CC19F1E84EA}" destId="{76B1C135-2418-4A35-8393-4CCB19678D58}" srcOrd="1" destOrd="0" parTransId="{32CA7296-A130-4AA7-B9AF-A5BB9B6AC5A2}" sibTransId="{C1D459F9-3967-4DC0-BDDB-49EFCA615700}"/>
    <dgm:cxn modelId="{DB4F12B1-D54A-4E30-A9F4-05D8CC4ED467}" srcId="{EE67F8B0-05C9-4FE7-9BA2-8CC19F1E84EA}" destId="{844D221E-4783-438B-84A9-21762A03C471}" srcOrd="0" destOrd="0" parTransId="{C7FB4A0C-8B59-45F1-9010-8D26CB2D3202}" sibTransId="{CDC52C6B-24BC-476B-804D-4967350E4E67}"/>
    <dgm:cxn modelId="{C3C277B4-EFFF-4B64-B799-5CEEB3FE72B2}" type="presOf" srcId="{EE67F8B0-05C9-4FE7-9BA2-8CC19F1E84EA}" destId="{5361473D-23D6-4974-8C25-46A710FFA512}" srcOrd="0" destOrd="0" presId="urn:microsoft.com/office/officeart/2005/8/layout/equation1"/>
    <dgm:cxn modelId="{227A54D9-3FC9-4D35-986B-45E85B4116F2}" type="presOf" srcId="{76B1C135-2418-4A35-8393-4CCB19678D58}" destId="{36B6F39D-2DB2-485A-8703-C84E2A6E3B7B}" srcOrd="0" destOrd="0" presId="urn:microsoft.com/office/officeart/2005/8/layout/equation1"/>
    <dgm:cxn modelId="{F3FC5BE4-702F-4B2A-B5ED-FBFAA61E37CE}" srcId="{EE67F8B0-05C9-4FE7-9BA2-8CC19F1E84EA}" destId="{0E7755CC-6487-4E15-B6D1-D1A83CB370A4}" srcOrd="2" destOrd="0" parTransId="{B406BE3D-2045-44FC-A081-9C5022C5CCC7}" sibTransId="{792860FC-288D-4BD3-85A0-1355DF978448}"/>
    <dgm:cxn modelId="{DEA6BBF6-23AC-4508-BC63-04DDEA3D78D4}" type="presOf" srcId="{844D221E-4783-438B-84A9-21762A03C471}" destId="{EB546A26-0BBC-47E8-9BC9-8179A7C1F9EB}" srcOrd="0" destOrd="0" presId="urn:microsoft.com/office/officeart/2005/8/layout/equation1"/>
    <dgm:cxn modelId="{B509F5F6-2939-42C2-8651-D3834CAEB283}" type="presOf" srcId="{0E7755CC-6487-4E15-B6D1-D1A83CB370A4}" destId="{3451C7AD-B4BD-431B-A31D-8CD43856EC6F}" srcOrd="0" destOrd="0" presId="urn:microsoft.com/office/officeart/2005/8/layout/equation1"/>
    <dgm:cxn modelId="{FF19A5E5-2369-4647-97C6-4250B542ED4F}" type="presParOf" srcId="{5361473D-23D6-4974-8C25-46A710FFA512}" destId="{EB546A26-0BBC-47E8-9BC9-8179A7C1F9EB}" srcOrd="0" destOrd="0" presId="urn:microsoft.com/office/officeart/2005/8/layout/equation1"/>
    <dgm:cxn modelId="{9719D1E9-FD28-4FBF-9C29-5A55998C99A3}" type="presParOf" srcId="{5361473D-23D6-4974-8C25-46A710FFA512}" destId="{B3EDAFF8-64A8-46D0-B3D0-C7E2B446C6E7}" srcOrd="1" destOrd="0" presId="urn:microsoft.com/office/officeart/2005/8/layout/equation1"/>
    <dgm:cxn modelId="{BCD0990A-D100-42D5-BEAD-664C7714B5FA}" type="presParOf" srcId="{5361473D-23D6-4974-8C25-46A710FFA512}" destId="{1A0FD3C5-B45A-49A4-896A-98D5FE2C4822}" srcOrd="2" destOrd="0" presId="urn:microsoft.com/office/officeart/2005/8/layout/equation1"/>
    <dgm:cxn modelId="{87AE7521-236F-4487-BDEC-49E8B72B5910}" type="presParOf" srcId="{5361473D-23D6-4974-8C25-46A710FFA512}" destId="{EE47F932-1362-4710-9DE3-25CA7441921A}" srcOrd="3" destOrd="0" presId="urn:microsoft.com/office/officeart/2005/8/layout/equation1"/>
    <dgm:cxn modelId="{90CAF64F-AC85-479E-97CB-39510C958CC8}" type="presParOf" srcId="{5361473D-23D6-4974-8C25-46A710FFA512}" destId="{36B6F39D-2DB2-485A-8703-C84E2A6E3B7B}" srcOrd="4" destOrd="0" presId="urn:microsoft.com/office/officeart/2005/8/layout/equation1"/>
    <dgm:cxn modelId="{A32F0F34-91FC-4C1A-A42A-458078DB505D}" type="presParOf" srcId="{5361473D-23D6-4974-8C25-46A710FFA512}" destId="{669E09EF-F8F0-4D1D-BB73-10CA8F402124}" srcOrd="5" destOrd="0" presId="urn:microsoft.com/office/officeart/2005/8/layout/equation1"/>
    <dgm:cxn modelId="{79B30503-FC43-4148-8920-66FEBFF3BDC3}" type="presParOf" srcId="{5361473D-23D6-4974-8C25-46A710FFA512}" destId="{C4549494-F121-4B7E-B687-2A44DFF934D5}" srcOrd="6" destOrd="0" presId="urn:microsoft.com/office/officeart/2005/8/layout/equation1"/>
    <dgm:cxn modelId="{DB7D24E8-B7B1-40FC-B800-2ABB2E99FAE3}" type="presParOf" srcId="{5361473D-23D6-4974-8C25-46A710FFA512}" destId="{74677670-4D0C-494E-BE11-BAAF4D8C7FF6}" srcOrd="7" destOrd="0" presId="urn:microsoft.com/office/officeart/2005/8/layout/equation1"/>
    <dgm:cxn modelId="{A9F4A98E-8F3E-4D6C-A599-0E9518C77D59}" type="presParOf" srcId="{5361473D-23D6-4974-8C25-46A710FFA512}" destId="{3451C7AD-B4BD-431B-A31D-8CD43856EC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5E5D6F-3B75-4426-B1F4-28FA98CFC69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F140B4-0D2C-482C-889B-250513662183}">
      <dgm:prSet phldrT="[Text]"/>
      <dgm:spPr/>
      <dgm:t>
        <a:bodyPr/>
        <a:lstStyle/>
        <a:p>
          <a:r>
            <a:rPr lang="en-US" dirty="0" err="1"/>
            <a:t>NuGet</a:t>
          </a:r>
          <a:r>
            <a:rPr lang="en-US" dirty="0"/>
            <a:t> Cache</a:t>
          </a:r>
        </a:p>
      </dgm:t>
    </dgm:pt>
    <dgm:pt modelId="{E893CE5A-A319-47B5-845B-410F401E4260}" type="parTrans" cxnId="{F58F50B6-FE10-4459-A876-3788F6E7C5BE}">
      <dgm:prSet/>
      <dgm:spPr/>
      <dgm:t>
        <a:bodyPr/>
        <a:lstStyle/>
        <a:p>
          <a:endParaRPr lang="en-US"/>
        </a:p>
      </dgm:t>
    </dgm:pt>
    <dgm:pt modelId="{38A1D187-77DA-4851-AC91-1FA34CA7375D}" type="sibTrans" cxnId="{F58F50B6-FE10-4459-A876-3788F6E7C5BE}">
      <dgm:prSet/>
      <dgm:spPr/>
      <dgm:t>
        <a:bodyPr/>
        <a:lstStyle/>
        <a:p>
          <a:endParaRPr lang="en-US"/>
        </a:p>
      </dgm:t>
    </dgm:pt>
    <dgm:pt modelId="{BEDE9E38-E160-47E3-826B-13CD13EE42EC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2130942D-44E0-4218-AE63-8F06607B86CA}" type="parTrans" cxnId="{2E55091E-234A-4E2B-B1BA-64311092FB5A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D61473-8E5F-41F3-9E03-7BF078ED9060}" type="sibTrans" cxnId="{2E55091E-234A-4E2B-B1BA-64311092FB5A}">
      <dgm:prSet/>
      <dgm:spPr/>
      <dgm:t>
        <a:bodyPr/>
        <a:lstStyle/>
        <a:p>
          <a:endParaRPr lang="en-US"/>
        </a:p>
      </dgm:t>
    </dgm:pt>
    <dgm:pt modelId="{A7BCB9EF-52C6-4E6C-A50B-AFD24452AD2B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D39D0594-1A57-4CD1-94E3-9B4084B325D0}" type="parTrans" cxnId="{11758030-4398-4CBA-9D2B-C013464E3F71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5EB0A9-56E5-4339-BB95-193C4EF35549}" type="sibTrans" cxnId="{11758030-4398-4CBA-9D2B-C013464E3F71}">
      <dgm:prSet/>
      <dgm:spPr/>
      <dgm:t>
        <a:bodyPr/>
        <a:lstStyle/>
        <a:p>
          <a:endParaRPr lang="en-US"/>
        </a:p>
      </dgm:t>
    </dgm:pt>
    <dgm:pt modelId="{ACAA7B50-188D-407F-A43C-D954754234D3}">
      <dgm:prSet phldrT="[Text]"/>
      <dgm:spPr/>
      <dgm:t>
        <a:bodyPr/>
        <a:lstStyle/>
        <a:p>
          <a:r>
            <a:rPr lang="en-US" dirty="0"/>
            <a:t>ASP.NET Core App</a:t>
          </a:r>
        </a:p>
      </dgm:t>
    </dgm:pt>
    <dgm:pt modelId="{8B6C5DE7-A594-48F5-8D77-281D8AF44571}" type="parTrans" cxnId="{CDA0602B-3A08-4CBF-8F09-28800E7144FB}">
      <dgm:prSet/>
      <dgm:spPr>
        <a:ln w="444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23AD5B1-0B5D-45BF-9FD7-9E32148FDFBF}" type="sibTrans" cxnId="{CDA0602B-3A08-4CBF-8F09-28800E7144FB}">
      <dgm:prSet/>
      <dgm:spPr/>
      <dgm:t>
        <a:bodyPr/>
        <a:lstStyle/>
        <a:p>
          <a:endParaRPr lang="en-US"/>
        </a:p>
      </dgm:t>
    </dgm:pt>
    <dgm:pt modelId="{2D958EBC-EEC5-40D1-BC43-B841FA963109}" type="pres">
      <dgm:prSet presAssocID="{515E5D6F-3B75-4426-B1F4-28FA98CFC6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BC12FDD-B467-4F57-A8C2-4AA32A5FC904}" type="pres">
      <dgm:prSet presAssocID="{1FF140B4-0D2C-482C-889B-250513662183}" presName="singleCycle" presStyleCnt="0"/>
      <dgm:spPr/>
    </dgm:pt>
    <dgm:pt modelId="{D73E2AA8-3E3D-499A-934F-99A86B552DBB}" type="pres">
      <dgm:prSet presAssocID="{1FF140B4-0D2C-482C-889B-250513662183}" presName="singleCenter" presStyleLbl="node1" presStyleIdx="0" presStyleCnt="4" custScaleX="81383" custScaleY="83006">
        <dgm:presLayoutVars>
          <dgm:chMax val="7"/>
          <dgm:chPref val="7"/>
        </dgm:presLayoutVars>
      </dgm:prSet>
      <dgm:spPr/>
    </dgm:pt>
    <dgm:pt modelId="{363DCCC6-68A6-43AF-BF01-57773A83F0A8}" type="pres">
      <dgm:prSet presAssocID="{2130942D-44E0-4218-AE63-8F06607B86CA}" presName="Name56" presStyleLbl="parChTrans1D2" presStyleIdx="0" presStyleCnt="3"/>
      <dgm:spPr/>
    </dgm:pt>
    <dgm:pt modelId="{4FE75B09-AD71-4AA1-9E09-CDA8C04848B0}" type="pres">
      <dgm:prSet presAssocID="{BEDE9E38-E160-47E3-826B-13CD13EE42EC}" presName="text0" presStyleLbl="node1" presStyleIdx="1" presStyleCnt="4">
        <dgm:presLayoutVars>
          <dgm:bulletEnabled val="1"/>
        </dgm:presLayoutVars>
      </dgm:prSet>
      <dgm:spPr/>
    </dgm:pt>
    <dgm:pt modelId="{129A522B-F41A-45F6-99F4-59814D48711C}" type="pres">
      <dgm:prSet presAssocID="{D39D0594-1A57-4CD1-94E3-9B4084B325D0}" presName="Name56" presStyleLbl="parChTrans1D2" presStyleIdx="1" presStyleCnt="3"/>
      <dgm:spPr/>
    </dgm:pt>
    <dgm:pt modelId="{BFFBAA5D-3007-4AD3-9B4D-D79512034724}" type="pres">
      <dgm:prSet presAssocID="{A7BCB9EF-52C6-4E6C-A50B-AFD24452AD2B}" presName="text0" presStyleLbl="node1" presStyleIdx="2" presStyleCnt="4">
        <dgm:presLayoutVars>
          <dgm:bulletEnabled val="1"/>
        </dgm:presLayoutVars>
      </dgm:prSet>
      <dgm:spPr/>
    </dgm:pt>
    <dgm:pt modelId="{023F29DB-61B0-4CED-B383-95CA38774377}" type="pres">
      <dgm:prSet presAssocID="{8B6C5DE7-A594-48F5-8D77-281D8AF44571}" presName="Name56" presStyleLbl="parChTrans1D2" presStyleIdx="2" presStyleCnt="3"/>
      <dgm:spPr/>
    </dgm:pt>
    <dgm:pt modelId="{24FAA05D-CC3B-4015-AA4E-4EAE27F34FAF}" type="pres">
      <dgm:prSet presAssocID="{ACAA7B50-188D-407F-A43C-D954754234D3}" presName="text0" presStyleLbl="node1" presStyleIdx="3" presStyleCnt="4">
        <dgm:presLayoutVars>
          <dgm:bulletEnabled val="1"/>
        </dgm:presLayoutVars>
      </dgm:prSet>
      <dgm:spPr/>
    </dgm:pt>
  </dgm:ptLst>
  <dgm:cxnLst>
    <dgm:cxn modelId="{F7F9C012-C8AB-4105-9AB4-49E4873237D4}" type="presOf" srcId="{D39D0594-1A57-4CD1-94E3-9B4084B325D0}" destId="{129A522B-F41A-45F6-99F4-59814D48711C}" srcOrd="0" destOrd="0" presId="urn:microsoft.com/office/officeart/2008/layout/RadialCluster"/>
    <dgm:cxn modelId="{2E55091E-234A-4E2B-B1BA-64311092FB5A}" srcId="{1FF140B4-0D2C-482C-889B-250513662183}" destId="{BEDE9E38-E160-47E3-826B-13CD13EE42EC}" srcOrd="0" destOrd="0" parTransId="{2130942D-44E0-4218-AE63-8F06607B86CA}" sibTransId="{C6D61473-8E5F-41F3-9E03-7BF078ED9060}"/>
    <dgm:cxn modelId="{CDA0602B-3A08-4CBF-8F09-28800E7144FB}" srcId="{1FF140B4-0D2C-482C-889B-250513662183}" destId="{ACAA7B50-188D-407F-A43C-D954754234D3}" srcOrd="2" destOrd="0" parTransId="{8B6C5DE7-A594-48F5-8D77-281D8AF44571}" sibTransId="{A23AD5B1-0B5D-45BF-9FD7-9E32148FDFBF}"/>
    <dgm:cxn modelId="{11758030-4398-4CBA-9D2B-C013464E3F71}" srcId="{1FF140B4-0D2C-482C-889B-250513662183}" destId="{A7BCB9EF-52C6-4E6C-A50B-AFD24452AD2B}" srcOrd="1" destOrd="0" parTransId="{D39D0594-1A57-4CD1-94E3-9B4084B325D0}" sibTransId="{1F5EB0A9-56E5-4339-BB95-193C4EF35549}"/>
    <dgm:cxn modelId="{7976E85F-1F33-4313-BB81-CBA504436784}" type="presOf" srcId="{515E5D6F-3B75-4426-B1F4-28FA98CFC696}" destId="{2D958EBC-EEC5-40D1-BC43-B841FA963109}" srcOrd="0" destOrd="0" presId="urn:microsoft.com/office/officeart/2008/layout/RadialCluster"/>
    <dgm:cxn modelId="{F44E4768-ED56-4639-AA0D-FDA4AB62B5BE}" type="presOf" srcId="{BEDE9E38-E160-47E3-826B-13CD13EE42EC}" destId="{4FE75B09-AD71-4AA1-9E09-CDA8C04848B0}" srcOrd="0" destOrd="0" presId="urn:microsoft.com/office/officeart/2008/layout/RadialCluster"/>
    <dgm:cxn modelId="{77013F6B-88F6-4662-A185-4A282E4DCD86}" type="presOf" srcId="{8B6C5DE7-A594-48F5-8D77-281D8AF44571}" destId="{023F29DB-61B0-4CED-B383-95CA38774377}" srcOrd="0" destOrd="0" presId="urn:microsoft.com/office/officeart/2008/layout/RadialCluster"/>
    <dgm:cxn modelId="{AF71C25A-2880-48D2-8785-671361DBE91B}" type="presOf" srcId="{1FF140B4-0D2C-482C-889B-250513662183}" destId="{D73E2AA8-3E3D-499A-934F-99A86B552DBB}" srcOrd="0" destOrd="0" presId="urn:microsoft.com/office/officeart/2008/layout/RadialCluster"/>
    <dgm:cxn modelId="{BEBD5599-C187-452D-BFAC-1267DFC3B54B}" type="presOf" srcId="{2130942D-44E0-4218-AE63-8F06607B86CA}" destId="{363DCCC6-68A6-43AF-BF01-57773A83F0A8}" srcOrd="0" destOrd="0" presId="urn:microsoft.com/office/officeart/2008/layout/RadialCluster"/>
    <dgm:cxn modelId="{F58F50B6-FE10-4459-A876-3788F6E7C5BE}" srcId="{515E5D6F-3B75-4426-B1F4-28FA98CFC696}" destId="{1FF140B4-0D2C-482C-889B-250513662183}" srcOrd="0" destOrd="0" parTransId="{E893CE5A-A319-47B5-845B-410F401E4260}" sibTransId="{38A1D187-77DA-4851-AC91-1FA34CA7375D}"/>
    <dgm:cxn modelId="{BA9E65C9-D0ED-4814-B6A6-17E4BF274C79}" type="presOf" srcId="{ACAA7B50-188D-407F-A43C-D954754234D3}" destId="{24FAA05D-CC3B-4015-AA4E-4EAE27F34FAF}" srcOrd="0" destOrd="0" presId="urn:microsoft.com/office/officeart/2008/layout/RadialCluster"/>
    <dgm:cxn modelId="{3E30F7E4-7C92-464C-99AA-76FCEFDEE7E0}" type="presOf" srcId="{A7BCB9EF-52C6-4E6C-A50B-AFD24452AD2B}" destId="{BFFBAA5D-3007-4AD3-9B4D-D79512034724}" srcOrd="0" destOrd="0" presId="urn:microsoft.com/office/officeart/2008/layout/RadialCluster"/>
    <dgm:cxn modelId="{B930BE09-CA56-4412-A99A-A9B06E946A3F}" type="presParOf" srcId="{2D958EBC-EEC5-40D1-BC43-B841FA963109}" destId="{7BC12FDD-B467-4F57-A8C2-4AA32A5FC904}" srcOrd="0" destOrd="0" presId="urn:microsoft.com/office/officeart/2008/layout/RadialCluster"/>
    <dgm:cxn modelId="{547D8AE0-CA9B-487E-B265-0150DADA74ED}" type="presParOf" srcId="{7BC12FDD-B467-4F57-A8C2-4AA32A5FC904}" destId="{D73E2AA8-3E3D-499A-934F-99A86B552DBB}" srcOrd="0" destOrd="0" presId="urn:microsoft.com/office/officeart/2008/layout/RadialCluster"/>
    <dgm:cxn modelId="{E124CF73-87A9-43A6-91D5-23F3A2942D44}" type="presParOf" srcId="{7BC12FDD-B467-4F57-A8C2-4AA32A5FC904}" destId="{363DCCC6-68A6-43AF-BF01-57773A83F0A8}" srcOrd="1" destOrd="0" presId="urn:microsoft.com/office/officeart/2008/layout/RadialCluster"/>
    <dgm:cxn modelId="{D3449B9B-02B3-47A8-897B-9E8D788C6745}" type="presParOf" srcId="{7BC12FDD-B467-4F57-A8C2-4AA32A5FC904}" destId="{4FE75B09-AD71-4AA1-9E09-CDA8C04848B0}" srcOrd="2" destOrd="0" presId="urn:microsoft.com/office/officeart/2008/layout/RadialCluster"/>
    <dgm:cxn modelId="{C71C1609-32A0-43F0-A5A6-7DCD7FC398E0}" type="presParOf" srcId="{7BC12FDD-B467-4F57-A8C2-4AA32A5FC904}" destId="{129A522B-F41A-45F6-99F4-59814D48711C}" srcOrd="3" destOrd="0" presId="urn:microsoft.com/office/officeart/2008/layout/RadialCluster"/>
    <dgm:cxn modelId="{27ECA5A3-496E-4559-A4A5-B39B8D5E315C}" type="presParOf" srcId="{7BC12FDD-B467-4F57-A8C2-4AA32A5FC904}" destId="{BFFBAA5D-3007-4AD3-9B4D-D79512034724}" srcOrd="4" destOrd="0" presId="urn:microsoft.com/office/officeart/2008/layout/RadialCluster"/>
    <dgm:cxn modelId="{D0C60924-3EBE-41CE-813B-71CF87BE79A3}" type="presParOf" srcId="{7BC12FDD-B467-4F57-A8C2-4AA32A5FC904}" destId="{023F29DB-61B0-4CED-B383-95CA38774377}" srcOrd="5" destOrd="0" presId="urn:microsoft.com/office/officeart/2008/layout/RadialCluster"/>
    <dgm:cxn modelId="{9CD53B06-CC10-4385-8FFB-FA442E257BC2}" type="presParOf" srcId="{7BC12FDD-B467-4F57-A8C2-4AA32A5FC904}" destId="{24FAA05D-CC3B-4015-AA4E-4EAE27F34FA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80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Deanna Sturgell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2806" y="2129059"/>
        <a:ext cx="2942154" cy="2129059"/>
      </dsp:txXfrm>
    </dsp:sp>
    <dsp:sp modelId="{E2BEEEE2-67D2-4206-B89F-0B58A5B5DFDC}">
      <dsp:nvSpPr>
        <dsp:cNvPr id="0" name=""/>
        <dsp:cNvSpPr/>
      </dsp:nvSpPr>
      <dsp:spPr>
        <a:xfrm>
          <a:off x="587663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3033226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Giard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Sr. Technical Evangelist</a:t>
          </a:r>
        </a:p>
      </dsp:txBody>
      <dsp:txXfrm>
        <a:off x="3033226" y="2129059"/>
        <a:ext cx="2942154" cy="2129059"/>
      </dsp:txXfrm>
    </dsp:sp>
    <dsp:sp modelId="{D2D4A4DA-762C-4434-A5A2-EBD1CDC1E11E}">
      <dsp:nvSpPr>
        <dsp:cNvPr id="0" name=""/>
        <dsp:cNvSpPr/>
      </dsp:nvSpPr>
      <dsp:spPr>
        <a:xfrm>
          <a:off x="361808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606364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David Washington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Director of Technical Evangelism</a:t>
          </a:r>
        </a:p>
      </dsp:txBody>
      <dsp:txXfrm>
        <a:off x="6063645" y="2129059"/>
        <a:ext cx="2942154" cy="2129059"/>
      </dsp:txXfrm>
    </dsp:sp>
    <dsp:sp modelId="{082DFE37-7A6D-4C68-B095-8BB3A161CD23}">
      <dsp:nvSpPr>
        <dsp:cNvPr id="0" name=""/>
        <dsp:cNvSpPr/>
      </dsp:nvSpPr>
      <dsp:spPr>
        <a:xfrm>
          <a:off x="664850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94065" y="0"/>
          <a:ext cx="2942154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Doris Chen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9094065" y="2129059"/>
        <a:ext cx="2942154" cy="2129059"/>
      </dsp:txXfrm>
    </dsp:sp>
    <dsp:sp modelId="{FAABB6D1-7347-4A1E-860A-E9339ABA35D1}">
      <dsp:nvSpPr>
        <dsp:cNvPr id="0" name=""/>
        <dsp:cNvSpPr/>
      </dsp:nvSpPr>
      <dsp:spPr>
        <a:xfrm>
          <a:off x="967892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78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Gabrielle Crevecoeur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2785" y="2129059"/>
        <a:ext cx="2919723" cy="2129059"/>
      </dsp:txXfrm>
    </dsp:sp>
    <dsp:sp modelId="{082DFE37-7A6D-4C68-B095-8BB3A161CD23}">
      <dsp:nvSpPr>
        <dsp:cNvPr id="0" name=""/>
        <dsp:cNvSpPr/>
      </dsp:nvSpPr>
      <dsp:spPr>
        <a:xfrm>
          <a:off x="57642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D8E49-F8F8-41A9-B859-0DF00509FE5E}">
      <dsp:nvSpPr>
        <dsp:cNvPr id="0" name=""/>
        <dsp:cNvSpPr/>
      </dsp:nvSpPr>
      <dsp:spPr>
        <a:xfrm>
          <a:off x="3010100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Jennifer Marsman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Principal Software Development Engineer </a:t>
          </a:r>
        </a:p>
      </dsp:txBody>
      <dsp:txXfrm>
        <a:off x="3010100" y="2129059"/>
        <a:ext cx="2919723" cy="2129059"/>
      </dsp:txXfrm>
    </dsp:sp>
    <dsp:sp modelId="{CDC85706-09B8-4ADE-95C8-097540C5CA33}">
      <dsp:nvSpPr>
        <dsp:cNvPr id="0" name=""/>
        <dsp:cNvSpPr/>
      </dsp:nvSpPr>
      <dsp:spPr>
        <a:xfrm>
          <a:off x="3583741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9" t="-18018" r="-329" b="-3198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6017415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Kevin Leung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6017415" y="2129059"/>
        <a:ext cx="2919723" cy="2129059"/>
      </dsp:txXfrm>
    </dsp:sp>
    <dsp:sp modelId="{D2D4A4DA-762C-4434-A5A2-EBD1CDC1E11E}">
      <dsp:nvSpPr>
        <dsp:cNvPr id="0" name=""/>
        <dsp:cNvSpPr/>
      </dsp:nvSpPr>
      <dsp:spPr>
        <a:xfrm>
          <a:off x="6591056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9024731" y="0"/>
          <a:ext cx="2919723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Kristin Naes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Marketing Coordinator</a:t>
          </a:r>
          <a:endParaRPr lang="en-US" sz="1500" b="1" kern="1200" dirty="0">
            <a:solidFill>
              <a:srgbClr val="00B0F0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600" kern="1200" dirty="0"/>
        </a:p>
      </dsp:txBody>
      <dsp:txXfrm>
        <a:off x="9024731" y="2129059"/>
        <a:ext cx="2919723" cy="2129059"/>
      </dsp:txXfrm>
    </dsp:sp>
    <dsp:sp modelId="{FAABB6D1-7347-4A1E-860A-E9339ABA35D1}">
      <dsp:nvSpPr>
        <dsp:cNvPr id="0" name=""/>
        <dsp:cNvSpPr/>
      </dsp:nvSpPr>
      <dsp:spPr>
        <a:xfrm>
          <a:off x="9598371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462A-27C9-41FB-AFA2-5028FFDE3621}">
      <dsp:nvSpPr>
        <dsp:cNvPr id="0" name=""/>
        <dsp:cNvSpPr/>
      </dsp:nvSpPr>
      <dsp:spPr>
        <a:xfrm>
          <a:off x="2527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Lisa Anderson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Program Manager</a:t>
          </a:r>
        </a:p>
      </dsp:txBody>
      <dsp:txXfrm>
        <a:off x="2527" y="2129059"/>
        <a:ext cx="3932670" cy="2129059"/>
      </dsp:txXfrm>
    </dsp:sp>
    <dsp:sp modelId="{E2BEEEE2-67D2-4206-B89F-0B58A5B5DFDC}">
      <dsp:nvSpPr>
        <dsp:cNvPr id="0" name=""/>
        <dsp:cNvSpPr/>
      </dsp:nvSpPr>
      <dsp:spPr>
        <a:xfrm>
          <a:off x="108264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E5F67-E847-47FA-AC28-A2830ABA092A}">
      <dsp:nvSpPr>
        <dsp:cNvPr id="0" name=""/>
        <dsp:cNvSpPr/>
      </dsp:nvSpPr>
      <dsp:spPr>
        <a:xfrm>
          <a:off x="405317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Sarah Sexton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Technical Evangelist</a:t>
          </a:r>
        </a:p>
      </dsp:txBody>
      <dsp:txXfrm>
        <a:off x="4053178" y="2129059"/>
        <a:ext cx="3932670" cy="2129059"/>
      </dsp:txXfrm>
    </dsp:sp>
    <dsp:sp modelId="{082DFE37-7A6D-4C68-B095-8BB3A161CD23}">
      <dsp:nvSpPr>
        <dsp:cNvPr id="0" name=""/>
        <dsp:cNvSpPr/>
      </dsp:nvSpPr>
      <dsp:spPr>
        <a:xfrm>
          <a:off x="5133292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63073-2D0D-4276-BC89-2A3716D6FD9E}">
      <dsp:nvSpPr>
        <dsp:cNvPr id="0" name=""/>
        <dsp:cNvSpPr/>
      </dsp:nvSpPr>
      <dsp:spPr>
        <a:xfrm>
          <a:off x="8103828" y="0"/>
          <a:ext cx="3932670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Tierney Wixted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Community Evangelist</a:t>
          </a:r>
        </a:p>
      </dsp:txBody>
      <dsp:txXfrm>
        <a:off x="8103828" y="2129059"/>
        <a:ext cx="3932670" cy="2129059"/>
      </dsp:txXfrm>
    </dsp:sp>
    <dsp:sp modelId="{FAABB6D1-7347-4A1E-860A-E9339ABA35D1}">
      <dsp:nvSpPr>
        <dsp:cNvPr id="0" name=""/>
        <dsp:cNvSpPr/>
      </dsp:nvSpPr>
      <dsp:spPr>
        <a:xfrm>
          <a:off x="9183943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985" t="-7713" r="985" b="-422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81561" y="4258118"/>
          <a:ext cx="11075904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E5F67-E847-47FA-AC28-A2830ABA092A}">
      <dsp:nvSpPr>
        <dsp:cNvPr id="0" name=""/>
        <dsp:cNvSpPr/>
      </dsp:nvSpPr>
      <dsp:spPr>
        <a:xfrm>
          <a:off x="2508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Cecil Phillip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Cloud Developer Advocate</a:t>
          </a:r>
        </a:p>
      </dsp:txBody>
      <dsp:txXfrm>
        <a:off x="2508" y="2129059"/>
        <a:ext cx="3902687" cy="2129059"/>
      </dsp:txXfrm>
    </dsp:sp>
    <dsp:sp modelId="{082DFE37-7A6D-4C68-B095-8BB3A161CD23}">
      <dsp:nvSpPr>
        <dsp:cNvPr id="0" name=""/>
        <dsp:cNvSpPr/>
      </dsp:nvSpPr>
      <dsp:spPr>
        <a:xfrm>
          <a:off x="1067631" y="319358"/>
          <a:ext cx="1772441" cy="177244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4449E-8C26-41AC-97BE-D34876362141}">
      <dsp:nvSpPr>
        <dsp:cNvPr id="0" name=""/>
        <dsp:cNvSpPr/>
      </dsp:nvSpPr>
      <dsp:spPr>
        <a:xfrm>
          <a:off x="4022276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Matt Winkler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i="1" kern="1200" dirty="0">
              <a:solidFill>
                <a:schemeClr val="bg1">
                  <a:lumMod val="50000"/>
                </a:schemeClr>
              </a:solidFill>
            </a:rPr>
            <a:t>AI&amp;R Program Manager</a:t>
          </a:r>
        </a:p>
      </dsp:txBody>
      <dsp:txXfrm>
        <a:off x="4022276" y="2129059"/>
        <a:ext cx="3902687" cy="2129059"/>
      </dsp:txXfrm>
    </dsp:sp>
    <dsp:sp modelId="{D2D4A4DA-762C-4434-A5A2-EBD1CDC1E11E}">
      <dsp:nvSpPr>
        <dsp:cNvPr id="0" name=""/>
        <dsp:cNvSpPr/>
      </dsp:nvSpPr>
      <dsp:spPr>
        <a:xfrm>
          <a:off x="5087399" y="319358"/>
          <a:ext cx="1772441" cy="1772441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25304" t="-18018" r="-13239" b="-205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3217-1BFD-4816-829D-FC2067D3B164}">
      <dsp:nvSpPr>
        <dsp:cNvPr id="0" name=""/>
        <dsp:cNvSpPr/>
      </dsp:nvSpPr>
      <dsp:spPr>
        <a:xfrm>
          <a:off x="8042044" y="0"/>
          <a:ext cx="3902687" cy="532264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B0F0"/>
              </a:solidFill>
            </a:rPr>
            <a:t>Scott Addie</a:t>
          </a:r>
          <a:endParaRPr lang="en-US" sz="1800" i="1" kern="1200" dirty="0">
            <a:solidFill>
              <a:schemeClr val="bg1">
                <a:lumMod val="50000"/>
              </a:schemeClr>
            </a:solidFill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i="1" kern="1200" dirty="0">
              <a:solidFill>
                <a:schemeClr val="bg1">
                  <a:lumMod val="50000"/>
                </a:schemeClr>
              </a:solidFill>
            </a:rPr>
            <a:t>Senior Content Developer</a:t>
          </a:r>
        </a:p>
      </dsp:txBody>
      <dsp:txXfrm>
        <a:off x="8042044" y="2129059"/>
        <a:ext cx="3902687" cy="2129059"/>
      </dsp:txXfrm>
    </dsp:sp>
    <dsp:sp modelId="{7F1D7D0F-65FD-443A-BAF5-929BF54AE36F}">
      <dsp:nvSpPr>
        <dsp:cNvPr id="0" name=""/>
        <dsp:cNvSpPr/>
      </dsp:nvSpPr>
      <dsp:spPr>
        <a:xfrm>
          <a:off x="9107167" y="319358"/>
          <a:ext cx="1772441" cy="177244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373DD-6150-4884-8D1F-30750DBD1057}">
      <dsp:nvSpPr>
        <dsp:cNvPr id="0" name=""/>
        <dsp:cNvSpPr/>
      </dsp:nvSpPr>
      <dsp:spPr>
        <a:xfrm>
          <a:off x="477889" y="4258118"/>
          <a:ext cx="10991460" cy="7983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6A26-0BBC-47E8-9BC9-8179A7C1F9EB}">
      <dsp:nvSpPr>
        <dsp:cNvPr id="0" name=""/>
        <dsp:cNvSpPr/>
      </dsp:nvSpPr>
      <dsp:spPr>
        <a:xfrm>
          <a:off x="1768" y="992827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project.json</a:t>
          </a:r>
          <a:endParaRPr lang="en-US" sz="2400" b="1" kern="1200" dirty="0"/>
        </a:p>
      </dsp:txBody>
      <dsp:txXfrm>
        <a:off x="345029" y="1336088"/>
        <a:ext cx="1657409" cy="1657409"/>
      </dsp:txXfrm>
    </dsp:sp>
    <dsp:sp modelId="{1A0FD3C5-B45A-49A4-896A-98D5FE2C4822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6225" y="2015793"/>
        <a:ext cx="999082" cy="319750"/>
      </dsp:txXfrm>
    </dsp:sp>
    <dsp:sp modelId="{36B6F39D-2DB2-485A-8703-C84E2A6E3B7B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xproj</a:t>
          </a:r>
          <a:endParaRPr lang="en-US" sz="2800" b="1" kern="1200" dirty="0"/>
        </a:p>
      </dsp:txBody>
      <dsp:txXfrm>
        <a:off x="4429095" y="1346964"/>
        <a:ext cx="1657409" cy="1657409"/>
      </dsp:txXfrm>
    </dsp:sp>
    <dsp:sp modelId="{C4549494-F121-4B7E-B687-2A44DFF934D5}">
      <dsp:nvSpPr>
        <dsp:cNvPr id="0" name=""/>
        <dsp:cNvSpPr/>
      </dsp:nvSpPr>
      <dsp:spPr>
        <a:xfrm>
          <a:off x="6620092" y="1495928"/>
          <a:ext cx="1359480" cy="1359480"/>
        </a:xfrm>
        <a:prstGeom prst="strip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1-way</a:t>
          </a:r>
        </a:p>
      </dsp:txBody>
      <dsp:txXfrm>
        <a:off x="6832511" y="1835798"/>
        <a:ext cx="807191" cy="679740"/>
      </dsp:txXfrm>
    </dsp:sp>
    <dsp:sp modelId="{3451C7AD-B4BD-431B-A31D-8CD43856EC6F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*.</a:t>
          </a:r>
          <a:r>
            <a:rPr lang="en-US" sz="2800" b="1" kern="1200" dirty="0" err="1"/>
            <a:t>csproj</a:t>
          </a:r>
          <a:endParaRPr lang="en-US" sz="2800" b="1" kern="1200" dirty="0"/>
        </a:p>
      </dsp:txBody>
      <dsp:txXfrm>
        <a:off x="8513161" y="1346964"/>
        <a:ext cx="1657409" cy="16574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2AA8-3E3D-499A-934F-99A86B552DBB}">
      <dsp:nvSpPr>
        <dsp:cNvPr id="0" name=""/>
        <dsp:cNvSpPr/>
      </dsp:nvSpPr>
      <dsp:spPr>
        <a:xfrm>
          <a:off x="3402518" y="2659077"/>
          <a:ext cx="1322962" cy="134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NuGet</a:t>
          </a:r>
          <a:r>
            <a:rPr lang="en-US" sz="3000" kern="1200" dirty="0"/>
            <a:t> Cache</a:t>
          </a:r>
        </a:p>
      </dsp:txBody>
      <dsp:txXfrm>
        <a:off x="3467100" y="2723659"/>
        <a:ext cx="1193798" cy="1220181"/>
      </dsp:txXfrm>
    </dsp:sp>
    <dsp:sp modelId="{363DCCC6-68A6-43AF-BF01-57773A83F0A8}">
      <dsp:nvSpPr>
        <dsp:cNvPr id="0" name=""/>
        <dsp:cNvSpPr/>
      </dsp:nvSpPr>
      <dsp:spPr>
        <a:xfrm rot="16200000">
          <a:off x="3424791" y="2019868"/>
          <a:ext cx="1278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78417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75B09-AD71-4AA1-9E09-CDA8C04848B0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3572591" y="344675"/>
        <a:ext cx="982816" cy="982816"/>
      </dsp:txXfrm>
    </dsp:sp>
    <dsp:sp modelId="{129A522B-F41A-45F6-99F4-59814D48711C}">
      <dsp:nvSpPr>
        <dsp:cNvPr id="0" name=""/>
        <dsp:cNvSpPr/>
      </dsp:nvSpPr>
      <dsp:spPr>
        <a:xfrm rot="1800000">
          <a:off x="4651457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BAA5D-3007-4AD3-9B4D-D79512034724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5735634" y="4091175"/>
        <a:ext cx="982816" cy="982816"/>
      </dsp:txXfrm>
    </dsp:sp>
    <dsp:sp modelId="{023F29DB-61B0-4CED-B383-95CA38774377}">
      <dsp:nvSpPr>
        <dsp:cNvPr id="0" name=""/>
        <dsp:cNvSpPr/>
      </dsp:nvSpPr>
      <dsp:spPr>
        <a:xfrm rot="9000000">
          <a:off x="2371510" y="3991914"/>
          <a:ext cx="11050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032" y="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AA05D-CC3B-4015-AA4E-4EAE27F34FAF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ASP.NET Core App</a:t>
          </a:r>
        </a:p>
      </dsp:txBody>
      <dsp:txXfrm>
        <a:off x="1409549" y="4091175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D1B5-D667-42F5-9E38-2FD202ABDFA0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87904-88DE-4022-A424-ACD2E6FC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8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92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5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ASP.NET introduced in 2002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Best candidate for ASP.NET Core = MVC or Web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61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.NET Core App Deployment Options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Framework-dependent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Self-contained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IIS</a:t>
            </a:r>
            <a:r>
              <a:rPr lang="en-US" baseline="0" dirty="0"/>
              <a:t> reverse proxies HTTP to Kestrel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Kestrel doesn’t provide port 80/443 forwarding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Treat Kestrel just as your app server; not yet blessed as public-facing edge server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HttpSys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Supports some Windows-specific</a:t>
            </a:r>
            <a:r>
              <a:rPr lang="en-US" baseline="0" dirty="0"/>
              <a:t> features that Kestrel does not (e.g., Windows </a:t>
            </a:r>
            <a:r>
              <a:rPr lang="en-US" baseline="0" dirty="0" err="1"/>
              <a:t>auth</a:t>
            </a:r>
            <a:r>
              <a:rPr lang="en-US" baseline="0" dirty="0"/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if you want to host a service in your own process, and you don’t want to use</a:t>
            </a:r>
            <a:r>
              <a:rPr lang="en-US" baseline="0" dirty="0"/>
              <a:t> IIS, but you still need Windows </a:t>
            </a:r>
            <a:r>
              <a:rPr lang="en-US" baseline="0" dirty="0" err="1"/>
              <a:t>auth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You can host multiple domains on the </a:t>
            </a:r>
            <a:r>
              <a:rPr lang="en-US" baseline="0"/>
              <a:t>same port &amp; IP (this is how IIS does it)</a:t>
            </a:r>
            <a:endParaRPr lang="en-US" dirty="0"/>
          </a:p>
          <a:p>
            <a:endParaRPr lang="en-US" dirty="0"/>
          </a:p>
          <a:p>
            <a:r>
              <a:rPr lang="en-US" dirty="0"/>
              <a:t>Popular</a:t>
            </a:r>
            <a:r>
              <a:rPr lang="en-US" baseline="0" dirty="0"/>
              <a:t> </a:t>
            </a:r>
            <a:r>
              <a:rPr lang="en-US" dirty="0"/>
              <a:t>APIs</a:t>
            </a:r>
            <a:r>
              <a:rPr lang="en-US" baseline="0" dirty="0"/>
              <a:t> missing in .NET Core: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System.DirectoryServices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No LDAP / AD support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System.Drawing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70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u="sng" dirty="0"/>
              <a:t>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machine-wide installation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isolated</a:t>
            </a:r>
            <a:r>
              <a:rPr lang="en-US" baseline="0" dirty="0"/>
              <a:t> from machine-level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5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514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9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TFM is what VS runs against (for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2017 CSPROJ projects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endParaRPr lang="en-US" dirty="0"/>
          </a:p>
          <a:p>
            <a:r>
              <a:rPr lang="en-US" dirty="0" err="1"/>
              <a:t>NuGet</a:t>
            </a:r>
            <a:r>
              <a:rPr lang="en-US" dirty="0"/>
              <a:t> &amp; </a:t>
            </a:r>
            <a:r>
              <a:rPr lang="en-US" dirty="0" err="1"/>
              <a:t>Paket</a:t>
            </a:r>
            <a:r>
              <a:rPr lang="en-US" dirty="0"/>
              <a:t>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35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.NET Framework 4.6.1+ as</a:t>
            </a:r>
            <a:r>
              <a:rPr lang="en-US" baseline="0" dirty="0"/>
              <a:t> long as possible before switching to .NET Core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Missing APIs available in .NET 4.6.1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.NET Standard 2.0 introduces ~20k new APIs (e.g., </a:t>
            </a:r>
            <a:r>
              <a:rPr lang="en-US" baseline="0" dirty="0" err="1"/>
              <a:t>DataTable</a:t>
            </a:r>
            <a:r>
              <a:rPr lang="en-US" baseline="0" dirty="0"/>
              <a:t>, </a:t>
            </a:r>
            <a:r>
              <a:rPr lang="en-US" baseline="0" dirty="0" err="1"/>
              <a:t>DataSet</a:t>
            </a:r>
            <a:r>
              <a:rPr lang="en-US" baseline="0" dirty="0"/>
              <a:t>)</a:t>
            </a:r>
          </a:p>
          <a:p>
            <a:pPr marL="0" indent="0">
              <a:buFontTx/>
              <a:buNone/>
            </a:pPr>
            <a:r>
              <a:rPr lang="en-US" baseline="0" dirty="0"/>
              <a:t>.NET Core 2.0 implements .NET Standard 2.0</a:t>
            </a:r>
          </a:p>
          <a:p>
            <a:pPr marL="0" indent="0">
              <a:buFontTx/>
              <a:buNone/>
            </a:pPr>
            <a:r>
              <a:rPr lang="en-US" baseline="0" dirty="0"/>
              <a:t>	</a:t>
            </a:r>
            <a:r>
              <a:rPr lang="en-US" baseline="0"/>
              <a:t>- ~5k </a:t>
            </a:r>
            <a:r>
              <a:rPr lang="en-US" baseline="0" dirty="0"/>
              <a:t>more APIs in .NET Core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100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5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2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6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7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6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1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7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4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38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repositories.config</a:t>
            </a:r>
            <a:r>
              <a:rPr lang="en-US" dirty="0"/>
              <a:t> goes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75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Assume</a:t>
            </a:r>
            <a:r>
              <a:rPr lang="en-US" baseline="0" dirty="0"/>
              <a:t> this is the CI server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Per user package cache (service account </a:t>
            </a:r>
            <a:r>
              <a:rPr lang="en-US" baseline="0"/>
              <a:t>runs builds)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9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1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Content files not supported in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4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6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Bundler</a:t>
            </a:r>
            <a:r>
              <a:rPr lang="en-US" baseline="0" dirty="0"/>
              <a:t> &amp; </a:t>
            </a:r>
            <a:r>
              <a:rPr lang="en-US" baseline="0" dirty="0" err="1"/>
              <a:t>Minifier</a:t>
            </a:r>
            <a:r>
              <a:rPr lang="en-US" baseline="0" dirty="0"/>
              <a:t> added to Preview 2 Tooling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Uses a .NET Core port of </a:t>
            </a:r>
            <a:r>
              <a:rPr lang="en-US" baseline="0" dirty="0" err="1"/>
              <a:t>AjaxMin</a:t>
            </a:r>
            <a:r>
              <a:rPr lang="en-US" baseline="0" dirty="0"/>
              <a:t> for </a:t>
            </a:r>
            <a:r>
              <a:rPr lang="en-US" baseline="0"/>
              <a:t>minification, </a:t>
            </a:r>
            <a:r>
              <a:rPr lang="en-US" baseline="0" dirty="0"/>
              <a:t>called </a:t>
            </a:r>
            <a:r>
              <a:rPr lang="en-US" baseline="0" dirty="0" err="1"/>
              <a:t>NUglify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8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Reasons for Gulp Replacement: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Publishing was taking a lon</a:t>
            </a:r>
            <a:r>
              <a:rPr lang="en-US" baseline="0" dirty="0"/>
              <a:t>g time w/ Gulp &amp; </a:t>
            </a:r>
            <a:r>
              <a:rPr lang="en-US" baseline="0" dirty="0" err="1"/>
              <a:t>npm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npm</a:t>
            </a:r>
            <a:r>
              <a:rPr lang="en-US" baseline="0" dirty="0"/>
              <a:t> had to install all of its packages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There were already enough new concepts in ASP.NET Core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Many customers don’t like having </a:t>
            </a:r>
            <a:r>
              <a:rPr lang="en-US" i="1" baseline="0" dirty="0" err="1"/>
              <a:t>node_modules</a:t>
            </a:r>
            <a:r>
              <a:rPr lang="en-US" baseline="0" dirty="0"/>
              <a:t> in their project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~1,500 files in </a:t>
            </a:r>
            <a:r>
              <a:rPr lang="en-US" i="1" baseline="0" dirty="0" err="1"/>
              <a:t>node_modules</a:t>
            </a:r>
            <a:r>
              <a:rPr lang="en-US" i="1" baseline="0" dirty="0"/>
              <a:t> </a:t>
            </a:r>
            <a:r>
              <a:rPr lang="en-US" i="0" baseline="0" dirty="0"/>
              <a:t>folder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/>
              <a:t>File </a:t>
            </a:r>
            <a:r>
              <a:rPr lang="en-US" i="0" baseline="0" dirty="0">
                <a:sym typeface="Wingdings" panose="05000000000000000000" pitchFamily="2" charset="2"/>
              </a:rPr>
              <a:t> New  Project was quicker w/o </a:t>
            </a:r>
            <a:r>
              <a:rPr lang="en-US" i="0" baseline="0" dirty="0" err="1">
                <a:sym typeface="Wingdings" panose="05000000000000000000" pitchFamily="2" charset="2"/>
              </a:rPr>
              <a:t>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8/4/2017 2:40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39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81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8/4/2017 2:40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7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5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4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7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87904-88DE-4022-A424-ACD2E6FC1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8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ltGray">
          <a:xfrm>
            <a:off x="448213" y="6092098"/>
            <a:ext cx="1421436" cy="30061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white">
          <a:xfrm>
            <a:off x="232220" y="2077801"/>
            <a:ext cx="5083026" cy="1591899"/>
            <a:chOff x="305456" y="2253658"/>
            <a:chExt cx="5184951" cy="1623589"/>
          </a:xfrm>
        </p:grpSpPr>
        <p:sp>
          <p:nvSpPr>
            <p:cNvPr id="3" name="TextBox 2"/>
            <p:cNvSpPr txBox="1"/>
            <p:nvPr userDrawn="1"/>
          </p:nvSpPr>
          <p:spPr bwMode="white">
            <a:xfrm>
              <a:off x="305456" y="2253658"/>
              <a:ext cx="5156271" cy="131813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dotnet</a:t>
              </a:r>
              <a:r>
                <a:rPr lang="en-US" sz="7056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</a:t>
              </a:r>
              <a:endParaRPr lang="en-US" sz="705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 bwMode="white">
            <a:xfrm>
              <a:off x="328316" y="3152130"/>
              <a:ext cx="5162091" cy="72511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94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Virtual event</a:t>
              </a:r>
              <a:r>
                <a:rPr lang="en-US" sz="294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 panose="020B0702040204020203" pitchFamily="34" charset="0"/>
                </a:rPr>
                <a:t>   June 7–9, 2016</a:t>
              </a:r>
              <a:endParaRPr lang="en-US" sz="294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5" name="Straight Connector 4"/>
            <p:cNvCxnSpPr/>
            <p:nvPr userDrawn="1"/>
          </p:nvCxnSpPr>
          <p:spPr bwMode="white">
            <a:xfrm>
              <a:off x="2682596" y="3314384"/>
              <a:ext cx="0" cy="366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1E1A20">
              <a:alpha val="7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302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609209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16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84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0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037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5182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774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7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7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0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65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9142"/>
          <a:stretch/>
        </p:blipFill>
        <p:spPr>
          <a:xfrm>
            <a:off x="0" y="-66411"/>
            <a:ext cx="12192000" cy="69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8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1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28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75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2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5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18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18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6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1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8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6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12E8D-2700-154C-AE29-BAD3D507619A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897944-1400-7945-9995-2F7B94F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3160E-2579-4584-9765-DC1BA0B358F9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50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8231"/>
            <a:ext cx="936854" cy="5662635"/>
            <a:chOff x="12618968" y="-8396"/>
            <a:chExt cx="955640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1" y="1040743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192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6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4"/>
            <a:ext cx="12229252" cy="687895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1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96" y="5887284"/>
            <a:ext cx="1895046" cy="8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canhasdot.ne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://bit.ly/2llzOP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9ec27da7-e24b-4d56-8064-fd7e88ac1c4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lHxgyb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Wednesday August 9th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1058911"/>
          <a:ext cx="11281783" cy="5007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(Micro)Service Discovery Patterns with ASP.NET Core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Guava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Cecil Philip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artificial intelligence into your Node.js apps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12:15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B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Washington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Building Powerful Applications with Angular and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David Giard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F# Type Providers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Guava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Gardner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09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with Microsoft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162" y="2309226"/>
            <a:ext cx="9444902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Explore developer tools, platforms, and API’s </a:t>
            </a:r>
          </a:p>
          <a:p>
            <a:pPr marL="0" indent="0" algn="ctr">
              <a:buNone/>
            </a:pPr>
            <a:endParaRPr lang="en-US" sz="4000" i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docs.microsoft.com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13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5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1122363"/>
            <a:ext cx="9144000" cy="2387600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r>
              <a:rPr lang="en-US" sz="4800" b="1" dirty="0"/>
              <a:t>From Legacy MVC to Modern MVC</a:t>
            </a:r>
            <a:br>
              <a:rPr lang="en-US" sz="4900" b="1" dirty="0"/>
            </a:br>
            <a:r>
              <a:rPr lang="en-US" sz="4000" b="1" dirty="0"/>
              <a:t>An ASP.NET Core Migration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958" y="3602038"/>
            <a:ext cx="9144000" cy="520783"/>
          </a:xfrm>
          <a:solidFill>
            <a:srgbClr val="505050">
              <a:alpha val="75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	 Senior Content Developer @ Microsoft  |  @</a:t>
            </a:r>
            <a:r>
              <a:rPr lang="en-US" b="1" dirty="0" err="1"/>
              <a:t>Scott_Addie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34" y="3094228"/>
            <a:ext cx="923546" cy="923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06" y="3114990"/>
            <a:ext cx="1185705" cy="11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Paths</a:t>
            </a:r>
          </a:p>
          <a:p>
            <a:r>
              <a:rPr lang="en-US" dirty="0"/>
              <a:t>Assembly Portability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App Settings</a:t>
            </a:r>
          </a:p>
          <a:p>
            <a:r>
              <a:rPr lang="en-US" dirty="0"/>
              <a:t>Package Management</a:t>
            </a:r>
          </a:p>
          <a:p>
            <a:r>
              <a:rPr lang="en-US" dirty="0"/>
              <a:t>Bundling &amp; Minification</a:t>
            </a:r>
          </a:p>
        </p:txBody>
      </p:sp>
    </p:spTree>
    <p:extLst>
      <p:ext uri="{BB962C8B-B14F-4D97-AF65-F5344CB8AC3E}">
        <p14:creationId xmlns:p14="http://schemas.microsoft.com/office/powerpoint/2010/main" val="30240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4217604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ASP.NET 4.6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.NET Framework 4.6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Editors 					  VS 2015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042637" y="4603041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Web Server 					  IIS</a:t>
            </a:r>
          </a:p>
        </p:txBody>
      </p:sp>
      <p:pic>
        <p:nvPicPr>
          <p:cNvPr id="1036" name="Picture 12" descr="http://www.polimine.com/assets/map-pin-015a650232324feed24ef5bbc19f00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98" y="3118952"/>
            <a:ext cx="19145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0"/>
          <p:cNvSpPr/>
          <p:nvPr/>
        </p:nvSpPr>
        <p:spPr>
          <a:xfrm>
            <a:off x="1035489" y="5332792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2912840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Your Upgrade Path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5285" y="1866122"/>
            <a:ext cx="10341430" cy="68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1.1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0242" y="2587754"/>
            <a:ext cx="600647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Core 1.1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85" y="2587754"/>
            <a:ext cx="4217604" cy="35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 Framework 4.7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383618" y="-919778"/>
            <a:ext cx="97773" cy="655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42637" y="3871428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      VS 2015+, VS Code*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042637" y="3139815"/>
            <a:ext cx="3997196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7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4450875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5369442" y="3145596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Operating Systems</a:t>
            </a:r>
          </a:p>
        </p:txBody>
      </p:sp>
      <p:pic>
        <p:nvPicPr>
          <p:cNvPr id="24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45" y="3248181"/>
            <a:ext cx="507863" cy="4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89" y="3238937"/>
            <a:ext cx="385752" cy="454164"/>
          </a:xfrm>
          <a:prstGeom prst="rect">
            <a:avLst/>
          </a:prstGeom>
        </p:spPr>
      </p:pic>
      <p:pic>
        <p:nvPicPr>
          <p:cNvPr id="26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8155472" y="3231964"/>
            <a:ext cx="455848" cy="4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369442" y="3871428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Editors 			  VS 2015+, VS Code	    VS Code,</a:t>
            </a:r>
            <a:endParaRPr lang="en-US" b="1" dirty="0">
              <a:solidFill>
                <a:prstClr val="white"/>
              </a:solidFill>
              <a:latin typeface="Segoe UI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								   VS for Mac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038350" y="4606028"/>
            <a:ext cx="4005598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		IIS, Kestrel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369442" y="4615732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 Server		  IIS, Kestrel,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HttpSys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	 Nginx, Kestrel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15474" y="2712355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net47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20071" y="2717914"/>
            <a:ext cx="1691249" cy="3599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netcoreapp1.1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431594" y="3139815"/>
            <a:ext cx="26518" cy="216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ounded Rectangle 20"/>
          <p:cNvSpPr/>
          <p:nvPr/>
        </p:nvSpPr>
        <p:spPr>
          <a:xfrm>
            <a:off x="5369441" y="5344114"/>
            <a:ext cx="5779919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                w/ or w/o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70955" y="3139815"/>
            <a:ext cx="14748" cy="2895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5285" y="6176963"/>
            <a:ext cx="4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 Debugging not currently supported</a:t>
            </a:r>
          </a:p>
        </p:txBody>
      </p:sp>
      <p:sp>
        <p:nvSpPr>
          <p:cNvPr id="31" name="Rounded Rectangle 20"/>
          <p:cNvSpPr/>
          <p:nvPr/>
        </p:nvSpPr>
        <p:spPr>
          <a:xfrm>
            <a:off x="1033401" y="5333016"/>
            <a:ext cx="4006432" cy="6911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Distribution		    		         OS</a:t>
            </a:r>
          </a:p>
        </p:txBody>
      </p:sp>
    </p:spTree>
    <p:extLst>
      <p:ext uri="{BB962C8B-B14F-4D97-AF65-F5344CB8AC3E}">
        <p14:creationId xmlns:p14="http://schemas.microsoft.com/office/powerpoint/2010/main" val="44973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X-plat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Everything is a dependency (cafeteria plan)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Broader container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Cloud-optimized</a:t>
            </a:r>
          </a:p>
        </p:txBody>
      </p:sp>
    </p:spTree>
    <p:extLst>
      <p:ext uri="{BB962C8B-B14F-4D97-AF65-F5344CB8AC3E}">
        <p14:creationId xmlns:p14="http://schemas.microsoft.com/office/powerpoint/2010/main" val="11251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Tooling Considerations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408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ight Brace 6"/>
          <p:cNvSpPr/>
          <p:nvPr/>
        </p:nvSpPr>
        <p:spPr>
          <a:xfrm rot="16200000">
            <a:off x="3584575" y="-358775"/>
            <a:ext cx="927100" cy="615315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9712296" y="1660787"/>
            <a:ext cx="927100" cy="2114026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050" y="1466850"/>
            <a:ext cx="109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05600" y="5719763"/>
          <a:ext cx="2914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&gt; dotnet migrate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sp>
        <p:nvSpPr>
          <p:cNvPr id="16" name="Right Brace 15"/>
          <p:cNvSpPr/>
          <p:nvPr/>
        </p:nvSpPr>
        <p:spPr>
          <a:xfrm rot="16200000">
            <a:off x="7816215" y="3888105"/>
            <a:ext cx="679450" cy="28067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936147" y="1643524"/>
          <a:ext cx="222220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4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2015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(Preview 2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44181"/>
              </p:ext>
            </p:extLst>
          </p:nvPr>
        </p:nvGraphicFramePr>
        <p:xfrm>
          <a:off x="8451850" y="1639874"/>
          <a:ext cx="338455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0">
                  <a:extLst>
                    <a:ext uri="{9D8B030D-6E8A-4147-A177-3AD203B41FA5}">
                      <a16:colId xmlns:a16="http://schemas.microsoft.com/office/drawing/2014/main" val="2062798969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VS Code, VS 2017, VS for Mac</a:t>
                      </a:r>
                    </a:p>
                    <a:p>
                      <a:pPr algn="ctr"/>
                      <a:r>
                        <a:rPr lang="en-US" sz="2000" b="1" dirty="0">
                          <a:latin typeface="+mj-lt"/>
                        </a:rPr>
                        <a:t>(RTM Tooling)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4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Portability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Precompiler Directives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3776"/>
            <a:ext cx="6205695" cy="483689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4" y="3890571"/>
            <a:ext cx="6910873" cy="2468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I Can Has .NET Core (</a:t>
            </a:r>
            <a:r>
              <a:rPr lang="en-US" sz="2400" dirty="0">
                <a:hlinkClick r:id="rId3"/>
              </a:rPr>
              <a:t>https://icanhasdot.net/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4" y="1499940"/>
            <a:ext cx="8663751" cy="5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" y="1631843"/>
            <a:ext cx="7509751" cy="4636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 Analyzers</a:t>
            </a:r>
            <a:br>
              <a:rPr lang="en-US" dirty="0"/>
            </a:br>
            <a:r>
              <a:rPr lang="en-US" sz="2400" dirty="0"/>
              <a:t>.NET Portability Analyzer (</a:t>
            </a:r>
            <a:r>
              <a:rPr lang="en-US" sz="2400" dirty="0">
                <a:hlinkClick r:id="rId4"/>
              </a:rPr>
              <a:t>http://bit.ly/2llzOPS</a:t>
            </a:r>
            <a:r>
              <a:rPr lang="en-US" sz="2400" dirty="0"/>
              <a:t>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8964" y="4138710"/>
            <a:ext cx="7712108" cy="1493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14926" y="1844675"/>
            <a:ext cx="154690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8055309">
            <a:off x="6058931" y="3467359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sp>
        <p:nvSpPr>
          <p:cNvPr id="10" name="Arrow: Right 9"/>
          <p:cNvSpPr/>
          <p:nvPr/>
        </p:nvSpPr>
        <p:spPr>
          <a:xfrm rot="2713693">
            <a:off x="4363212" y="3478556"/>
            <a:ext cx="1205802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{ … }</a:t>
            </a:r>
          </a:p>
        </p:txBody>
      </p:sp>
      <p:pic>
        <p:nvPicPr>
          <p:cNvPr id="2050" name="Picture 2" descr="Image result for command line image transpar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075" y="2017895"/>
            <a:ext cx="1688123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  <a:br>
              <a:rPr lang="en-US" dirty="0"/>
            </a:br>
            <a:r>
              <a:rPr lang="en-US" sz="2400" dirty="0"/>
              <a:t>How It 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4" y="1592512"/>
            <a:ext cx="2438400" cy="2438400"/>
          </a:xfrm>
        </p:spPr>
      </p:pic>
      <p:pic>
        <p:nvPicPr>
          <p:cNvPr id="2056" name="Picture 8" descr="Image result for cloud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4152464"/>
            <a:ext cx="3429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52387" y="5084466"/>
            <a:ext cx="277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Portability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811" y="3516924"/>
            <a:ext cx="51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ApiPort						VS Extension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8460711" y="2580602"/>
            <a:ext cx="1446963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b="1" dirty="0"/>
          </a:p>
        </p:txBody>
      </p:sp>
      <p:sp>
        <p:nvSpPr>
          <p:cNvPr id="18" name="Arrow: Right 17"/>
          <p:cNvSpPr/>
          <p:nvPr/>
        </p:nvSpPr>
        <p:spPr>
          <a:xfrm>
            <a:off x="2141955" y="2580602"/>
            <a:ext cx="11356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348" y="1915790"/>
            <a:ext cx="1691566" cy="1691566"/>
            <a:chOff x="263255" y="1825358"/>
            <a:chExt cx="1691566" cy="1691566"/>
          </a:xfrm>
        </p:grpSpPr>
        <p:pic>
          <p:nvPicPr>
            <p:cNvPr id="21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35885" y="1915790"/>
            <a:ext cx="1691566" cy="1691566"/>
            <a:chOff x="263255" y="1825358"/>
            <a:chExt cx="1691566" cy="1691566"/>
          </a:xfrm>
        </p:grpSpPr>
        <p:pic>
          <p:nvPicPr>
            <p:cNvPr id="25" name="Picture 2" descr="http://www.freeiconspng.com/uploads/blue-directory-icon-png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5" y="1825358"/>
              <a:ext cx="1691566" cy="169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7249" y="2391508"/>
              <a:ext cx="1533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Assemblies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7773" y="1844675"/>
            <a:ext cx="187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Mono.</a:t>
            </a:r>
            <a:r>
              <a:rPr lang="en-US" dirty="0"/>
              <a:t>*.dll</a:t>
            </a:r>
          </a:p>
          <a:p>
            <a:pPr algn="ctr"/>
            <a:r>
              <a:rPr lang="en-US" b="1" dirty="0"/>
              <a:t>System.</a:t>
            </a:r>
            <a:r>
              <a:rPr lang="en-US" dirty="0"/>
              <a:t>*.dll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flipH="1">
            <a:off x="5114926" y="2768005"/>
            <a:ext cx="741793" cy="9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2"/>
          </p:cNvCxnSpPr>
          <p:nvPr/>
        </p:nvCxnSpPr>
        <p:spPr>
          <a:xfrm>
            <a:off x="5856719" y="2768005"/>
            <a:ext cx="697525" cy="8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5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IoC Container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8802"/>
              </p:ext>
            </p:extLst>
          </p:nvPr>
        </p:nvGraphicFramePr>
        <p:xfrm>
          <a:off x="1005659" y="2098621"/>
          <a:ext cx="6962052" cy="20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5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sc.AddTransient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3706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readonly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AttendeesController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91A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IAttendeeService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    _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attendeeSvc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13114" y="2607932"/>
            <a:ext cx="5970815" cy="31525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4620986"/>
            <a:ext cx="3766457" cy="51586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69945"/>
              </p:ext>
            </p:extLst>
          </p:nvPr>
        </p:nvGraphicFramePr>
        <p:xfrm>
          <a:off x="1005658" y="2098621"/>
          <a:ext cx="7333479" cy="279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47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7972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framework services.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containerBuilder.RegisterModule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containerBuilder.Populate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container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containerBuilder.Build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container.Resolve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IServiceProvider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br>
              <a:rPr lang="en-US" dirty="0"/>
            </a:br>
            <a:r>
              <a:rPr lang="en-US" sz="2400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99396" y="1652053"/>
            <a:ext cx="1738423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96565" y="3280608"/>
            <a:ext cx="5728147" cy="141909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81232" y="672865"/>
            <a:ext cx="2349561" cy="406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AutofacModule.cs</a:t>
            </a: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68493"/>
              </p:ext>
            </p:extLst>
          </p:nvPr>
        </p:nvGraphicFramePr>
        <p:xfrm>
          <a:off x="4681232" y="1107360"/>
          <a:ext cx="6721422" cy="20477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4771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AutofacModule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Module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override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Load(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ContainerBuilder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cb.RegisterType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.As&lt;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50708" y="2139480"/>
            <a:ext cx="1825942" cy="30282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6548" y="3171170"/>
            <a:ext cx="2349561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47618"/>
              </p:ext>
            </p:extLst>
          </p:nvPr>
        </p:nvGraphicFramePr>
        <p:xfrm>
          <a:off x="4681232" y="3617738"/>
          <a:ext cx="6721422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721422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25053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IAttendeeService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38057" y="4631871"/>
            <a:ext cx="3782786" cy="53050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20063" y="2098620"/>
            <a:ext cx="3834180" cy="53378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9" grpId="0" animBg="1"/>
      <p:bldP spid="12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DI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feature rich</a:t>
            </a:r>
          </a:p>
          <a:p>
            <a:pPr lvl="1"/>
            <a:r>
              <a:rPr lang="en-US" dirty="0"/>
              <a:t>Extensible lifetimes (per thread, per resolve cycle, etc.)</a:t>
            </a:r>
          </a:p>
          <a:p>
            <a:pPr lvl="1"/>
            <a:r>
              <a:rPr lang="en-US" dirty="0"/>
              <a:t>Auto wiring of types in assembly</a:t>
            </a:r>
          </a:p>
          <a:p>
            <a:pPr lvl="1"/>
            <a:r>
              <a:rPr lang="en-US" dirty="0"/>
              <a:t>Resolve Lazy&lt;T&gt; instances of registered types</a:t>
            </a:r>
          </a:p>
          <a:p>
            <a:pPr lvl="1"/>
            <a:endParaRPr lang="en-US" dirty="0"/>
          </a:p>
          <a:p>
            <a:r>
              <a:rPr lang="en-US" b="1" u="sng" dirty="0"/>
              <a:t>Recommendation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Native IoC for greenfield development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IoC to migrate existing investment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1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0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Abandoned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5593"/>
              </p:ext>
            </p:extLst>
          </p:nvPr>
        </p:nvGraphicFramePr>
        <p:xfrm>
          <a:off x="7289801" y="2127731"/>
          <a:ext cx="40655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"Logging"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IncludeScopes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LogLevel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"Debug"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"System"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"Microsoft"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"Information"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"Scott"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"Addie"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7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285990" y="1678518"/>
            <a:ext cx="180092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89528"/>
              </p:ext>
            </p:extLst>
          </p:nvPr>
        </p:nvGraphicFramePr>
        <p:xfrm>
          <a:off x="846050" y="2127731"/>
          <a:ext cx="63381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8133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769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configuration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&lt;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webpages:Version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3.0.0.0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webpages:Enabled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ClientValidationEnabled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UnobtrusiveJavaScriptEnabled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endParaRPr lang="en-US" sz="18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Scott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AttendeeInfo:LastName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Addie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        &lt;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</a:rPr>
                        <a:t>add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key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</a:rPr>
                        <a:t>AttendeeInfo:IsSpeaker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value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 /&gt;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&lt;/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</a:rPr>
                        <a:t>appSettings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</a:rPr>
                        <a:t>&gt;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39788" y="1681163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web.config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420490" y="4032884"/>
            <a:ext cx="5198129" cy="9021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81260" y="4511040"/>
            <a:ext cx="2808609" cy="135708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/>
              <a:t>Strongly-typed </a:t>
            </a:r>
            <a:r>
              <a:rPr lang="en-US" sz="2400" dirty="0" err="1"/>
              <a:t>IOptions</a:t>
            </a:r>
            <a:r>
              <a:rPr lang="en-US" sz="2400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08727"/>
              </p:ext>
            </p:extLst>
          </p:nvPr>
        </p:nvGraphicFramePr>
        <p:xfrm>
          <a:off x="765839" y="2849627"/>
          <a:ext cx="2955929" cy="183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32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17985"/>
              </p:ext>
            </p:extLst>
          </p:nvPr>
        </p:nvGraphicFramePr>
        <p:xfrm>
          <a:off x="4039639" y="3058173"/>
          <a:ext cx="4462500" cy="162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500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62431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IsSpeaker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;}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3973019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32841"/>
              </p:ext>
            </p:extLst>
          </p:nvPr>
        </p:nvGraphicFramePr>
        <p:xfrm>
          <a:off x="6787122" y="3931792"/>
          <a:ext cx="4570694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06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839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_attendee;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attendee)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_attendee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attendee.Value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780860" y="3485224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1" name="Arrow: Right 10"/>
          <p:cNvSpPr/>
          <p:nvPr/>
        </p:nvSpPr>
        <p:spPr>
          <a:xfrm rot="1757895">
            <a:off x="5569295" y="4715631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05681" y="5412396"/>
            <a:ext cx="317107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93791"/>
              </p:ext>
            </p:extLst>
          </p:nvPr>
        </p:nvGraphicFramePr>
        <p:xfrm>
          <a:off x="1662113" y="5789084"/>
          <a:ext cx="4470776" cy="38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77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787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_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attendee.FirstName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652968" y="5342515"/>
            <a:ext cx="2598095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14" name="Arrow: Left 13"/>
          <p:cNvSpPr/>
          <p:nvPr/>
        </p:nvSpPr>
        <p:spPr>
          <a:xfrm>
            <a:off x="5773008" y="5707406"/>
            <a:ext cx="1550149" cy="6414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74022"/>
              </p:ext>
            </p:extLst>
          </p:nvPr>
        </p:nvGraphicFramePr>
        <p:xfrm>
          <a:off x="6493512" y="1312084"/>
          <a:ext cx="4860288" cy="2042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200128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sc.AddOptions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sc.Configure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&gt;(Configuration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.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GetSection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</a:t>
                      </a:r>
                      <a:r>
                        <a:rPr lang="en-US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977163" y="2016491"/>
            <a:ext cx="4123929" cy="109551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4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App Settings</a:t>
            </a:r>
            <a:br>
              <a:rPr lang="en-US" dirty="0"/>
            </a:br>
            <a:r>
              <a:rPr lang="en-US" sz="2400" dirty="0" err="1"/>
              <a:t>IConfiguration.GetValue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83666"/>
              </p:ext>
            </p:extLst>
          </p:nvPr>
        </p:nvGraphicFramePr>
        <p:xfrm>
          <a:off x="765839" y="2849627"/>
          <a:ext cx="295592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5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AttendeeInfo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"Scott"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LastName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31515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"Addie"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IsSpeaker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75B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9577" y="2403058"/>
            <a:ext cx="173963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appsettings.json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06441"/>
              </p:ext>
            </p:extLst>
          </p:nvPr>
        </p:nvGraphicFramePr>
        <p:xfrm>
          <a:off x="4039637" y="3058173"/>
          <a:ext cx="53853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351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80258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Controller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_config;</a:t>
                      </a:r>
                    </a:p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AttendeesController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config)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_config = config;</a:t>
                      </a:r>
                    </a:p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33377" y="2611604"/>
            <a:ext cx="23830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sp>
        <p:nvSpPr>
          <p:cNvPr id="8" name="Arrow: Right 7"/>
          <p:cNvSpPr/>
          <p:nvPr/>
        </p:nvSpPr>
        <p:spPr>
          <a:xfrm>
            <a:off x="2759246" y="40491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Inject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0234" y="4300245"/>
            <a:ext cx="2472933" cy="3429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2890" y="4954515"/>
            <a:ext cx="2395230" cy="44656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AttendeesController.cs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10870"/>
              </p:ext>
            </p:extLst>
          </p:nvPr>
        </p:nvGraphicFramePr>
        <p:xfrm>
          <a:off x="7209152" y="5401083"/>
          <a:ext cx="4158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36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78088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    _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config.GetValue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AttendeeInfo:FirstName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1" name="Arrow: Right 10"/>
          <p:cNvSpPr/>
          <p:nvPr/>
        </p:nvSpPr>
        <p:spPr>
          <a:xfrm rot="1757895">
            <a:off x="5750277" y="4729920"/>
            <a:ext cx="1748589" cy="689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48626"/>
              </p:ext>
            </p:extLst>
          </p:nvPr>
        </p:nvGraphicFramePr>
        <p:xfrm>
          <a:off x="6493512" y="1312084"/>
          <a:ext cx="4860288" cy="158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288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58601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sc.AddSingleton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5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IConfiguration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Configuration);</a:t>
                      </a:r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487251" y="865516"/>
            <a:ext cx="1865901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Startup.cs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941206" y="2000250"/>
            <a:ext cx="3483907" cy="53485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40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74" y="3485306"/>
            <a:ext cx="2425362" cy="24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err="1"/>
              <a:t>packages.config</a:t>
            </a:r>
            <a:r>
              <a:rPr lang="en-US" dirty="0"/>
              <a:t> is dead</a:t>
            </a:r>
          </a:p>
          <a:p>
            <a:r>
              <a:rPr lang="en-US" dirty="0"/>
              <a:t>VS 2015 Update 1+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</a:t>
            </a:r>
            <a:r>
              <a:rPr lang="en-US" b="1" i="1" dirty="0" err="1"/>
              <a:t>project.json</a:t>
            </a:r>
            <a:endParaRPr lang="en-US" b="1" dirty="0"/>
          </a:p>
          <a:p>
            <a:r>
              <a:rPr lang="en-US" dirty="0"/>
              <a:t>VS 2017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*.</a:t>
            </a:r>
            <a:r>
              <a:rPr lang="en-US" dirty="0" err="1"/>
              <a:t>csproj</a:t>
            </a:r>
            <a:r>
              <a:rPr lang="en-US" dirty="0"/>
              <a:t> w/ </a:t>
            </a:r>
            <a:r>
              <a:rPr lang="en-US" b="1" i="1" dirty="0"/>
              <a:t>&lt;</a:t>
            </a:r>
            <a:r>
              <a:rPr lang="en-US" b="1" i="1" dirty="0" err="1"/>
              <a:t>PackageReference</a:t>
            </a:r>
            <a:r>
              <a:rPr lang="en-US" b="1" i="1" dirty="0"/>
              <a:t> /&gt;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b="1" dirty="0"/>
              <a:t>OLD</a:t>
            </a:r>
            <a:r>
              <a:rPr lang="en-US" dirty="0"/>
              <a:t>					   </a:t>
            </a:r>
            <a:r>
              <a:rPr lang="en-US" b="1" dirty="0"/>
              <a:t>NEW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&lt;.</a:t>
            </a:r>
            <a:r>
              <a:rPr lang="en-US" i="1" dirty="0" err="1">
                <a:sym typeface="Wingdings" panose="05000000000000000000" pitchFamily="2" charset="2"/>
              </a:rPr>
              <a:t>sln_folder</a:t>
            </a:r>
            <a:r>
              <a:rPr lang="en-US" i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\packages	         </a:t>
            </a:r>
            <a:r>
              <a:rPr lang="en-US" dirty="0"/>
              <a:t>%USERPROFILE%\.</a:t>
            </a:r>
            <a:r>
              <a:rPr lang="en-US" dirty="0" err="1"/>
              <a:t>nuget</a:t>
            </a:r>
            <a:r>
              <a:rPr lang="en-US" dirty="0"/>
              <a:t>\packages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4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Centralized Packages Repository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61470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freeiconspng.com/uploads/blue-directory-icon-png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5" y="2160304"/>
            <a:ext cx="2937719" cy="29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8203" y="3058166"/>
            <a:ext cx="285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Microsoft.AspNetCore.Mvc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Microsoft.EntityFrameworkCore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Newtonsoft.Json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972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21658" cy="460095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9191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09453"/>
              </p:ext>
            </p:extLst>
          </p:nvPr>
        </p:nvGraphicFramePr>
        <p:xfrm>
          <a:off x="6179050" y="3974458"/>
          <a:ext cx="4935264" cy="12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6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228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ItemGroup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&lt;</a:t>
                      </a:r>
                      <a:r>
                        <a:rPr lang="en-US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PackageReference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Microsoft.AspNetCore.Mvc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  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Version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1.1.1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/&gt;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/>
              <a:t>Transitive References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5829299" y="3257927"/>
            <a:ext cx="161151" cy="2854401"/>
          </a:xfrm>
          <a:prstGeom prst="rightBrace">
            <a:avLst>
              <a:gd name="adj1" fmla="val 0"/>
              <a:gd name="adj2" fmla="val 50198"/>
            </a:avLst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789" y="3527889"/>
            <a:ext cx="2481354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r>
              <a:rPr lang="en-US" b="1" dirty="0"/>
              <a:t>.</a:t>
            </a:r>
            <a:r>
              <a:rPr lang="en-US" b="1" dirty="0" err="1"/>
              <a:t>csproj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645268" y="4274421"/>
            <a:ext cx="4273103" cy="8364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50238" y="3257928"/>
            <a:ext cx="3954875" cy="28544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Bower</a:t>
            </a:r>
            <a:br>
              <a:rPr lang="en-US" dirty="0"/>
            </a:br>
            <a:r>
              <a:rPr lang="en-US" sz="2400" dirty="0"/>
              <a:t>Static Asset Acquisition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64347"/>
            <a:ext cx="5157787" cy="296604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Manage Bower Packages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37194"/>
            <a:ext cx="5183188" cy="3420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8161" y="4600580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8161" y="5357817"/>
            <a:ext cx="2178952" cy="2333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s://camo.githubusercontent.com/aad5f0385a2d8524cb366a1bad62bc74e797743a/687474703a2f2f692e696d6775722e636f6d2f516d4748506763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84" y="1629732"/>
            <a:ext cx="1530187" cy="15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uproj.net/images/Nu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3" y="1788379"/>
            <a:ext cx="1540268" cy="15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3679371" y="5268682"/>
            <a:ext cx="2318204" cy="43107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 animBg="1"/>
      <p:bldP spid="11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Bundling &amp; Minification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7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at Where We’ve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681" y="2137670"/>
            <a:ext cx="11421416" cy="3839060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9" name="Rectangle 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Microsoft.AspNet.Web.Optimization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4.5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C# or VB.NET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On-the-fly processing by web server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6906" y="2314825"/>
            <a:ext cx="3496352" cy="3198079"/>
            <a:chOff x="4347395" y="2269340"/>
            <a:chExt cx="3429000" cy="3136472"/>
          </a:xfrm>
        </p:grpSpPr>
        <p:sp>
          <p:nvSpPr>
            <p:cNvPr id="12" name="Rectangle 11"/>
            <p:cNvSpPr/>
            <p:nvPr/>
          </p:nvSpPr>
          <p:spPr>
            <a:xfrm>
              <a:off x="4347395" y="2269340"/>
              <a:ext cx="3429000" cy="838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Grunt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8012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5 Beta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06211" y="2314825"/>
            <a:ext cx="3496352" cy="3198079"/>
            <a:chOff x="8044090" y="2269340"/>
            <a:chExt cx="3429000" cy="3136472"/>
          </a:xfrm>
        </p:grpSpPr>
        <p:sp>
          <p:nvSpPr>
            <p:cNvPr id="15" name="Rectangle 14"/>
            <p:cNvSpPr/>
            <p:nvPr/>
          </p:nvSpPr>
          <p:spPr>
            <a:xfrm>
              <a:off x="8044090" y="2269340"/>
              <a:ext cx="3429000" cy="838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850" b="1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Gulp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4090" y="3183740"/>
              <a:ext cx="34290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RC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npm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JavaScript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2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681" y="2137670"/>
            <a:ext cx="3938514" cy="3841393"/>
          </a:xfrm>
          <a:prstGeom prst="rect">
            <a:avLst/>
          </a:prstGeom>
          <a:ln>
            <a:tailEnd type="stealth" w="lg" len="lg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7D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67601" y="2314825"/>
            <a:ext cx="3496352" cy="3198079"/>
            <a:chOff x="650700" y="2269340"/>
            <a:chExt cx="3429000" cy="3136472"/>
          </a:xfrm>
        </p:grpSpPr>
        <p:sp>
          <p:nvSpPr>
            <p:cNvPr id="19" name="Rectangle 18"/>
            <p:cNvSpPr/>
            <p:nvPr/>
          </p:nvSpPr>
          <p:spPr>
            <a:xfrm>
              <a:off x="650700" y="2269340"/>
              <a:ext cx="3429000" cy="838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tailEnd type="stealth" w="lg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186472" rtlCol="0" anchor="ctr"/>
            <a:lstStyle/>
            <a:p>
              <a:pPr defTabSz="932363">
                <a:lnSpc>
                  <a:spcPct val="90000"/>
                </a:lnSpc>
              </a:pPr>
              <a:r>
                <a:rPr lang="en-US" sz="1600" b="1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BundlerMinifier.Core</a:t>
              </a:r>
              <a:endParaRPr lang="en-US" sz="1600" b="1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927" y="3183740"/>
              <a:ext cx="2819400" cy="222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ASP.NET Core 1.0 RTM 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 err="1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NuGet</a:t>
              </a: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JSON</a:t>
              </a:r>
            </a:p>
            <a:p>
              <a:pPr marL="0" lvl="1">
                <a:buClr>
                  <a:srgbClr val="FFFFFF"/>
                </a:buClr>
              </a:pPr>
              <a:endParaRPr lang="en-US" sz="1836" dirty="0">
                <a:solidFill>
                  <a:srgbClr val="FFFFFF">
                    <a:lumMod val="75000"/>
                    <a:lumOff val="25000"/>
                  </a:srgbClr>
                </a:solidFill>
              </a:endParaRPr>
            </a:p>
            <a:p>
              <a:pPr marL="0" lvl="1">
                <a:buClr>
                  <a:srgbClr val="FFFFFF"/>
                </a:buClr>
              </a:pPr>
              <a:r>
                <a:rPr lang="en-US" sz="1836" dirty="0">
                  <a:solidFill>
                    <a:srgbClr val="FFFFFF">
                      <a:lumMod val="75000"/>
                      <a:lumOff val="25000"/>
                    </a:srgbClr>
                  </a:solidFill>
                </a:rPr>
                <a:t>Process before deploying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62873" y="2314824"/>
            <a:ext cx="7339690" cy="3862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buClr>
                <a:srgbClr val="FFFFFF"/>
              </a:buClr>
            </a:pPr>
            <a:endParaRPr lang="en-US" sz="1600" dirty="0">
              <a:solidFill>
                <a:srgbClr val="FFFFFF">
                  <a:lumMod val="75000"/>
                  <a:lumOff val="25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75136"/>
              </p:ext>
            </p:extLst>
          </p:nvPr>
        </p:nvGraphicFramePr>
        <p:xfrm>
          <a:off x="4491724" y="2001423"/>
          <a:ext cx="717231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31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896075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"wwwroot/css/site.min.css"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/site.css"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pt-B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"outputFileName"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pt-B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"wwwroot/js/site.min.js"</a:t>
                      </a:r>
                      <a:r>
                        <a:rPr lang="pt-B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inputFiles</a:t>
                      </a:r>
                      <a:r>
                        <a:rPr lang="fr-FR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[ 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wwwroot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17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js</a:t>
                      </a:r>
                      <a:r>
                        <a:rPr lang="fr-FR" sz="17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/site.js"</a:t>
                      </a:r>
                      <a:r>
                        <a:rPr lang="fr-FR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],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"minify"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"enabled"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renameLocals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 err="1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sourceMap</a:t>
                      </a:r>
                      <a:r>
                        <a:rPr lang="en-US" sz="17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7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en-US" sz="17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5461" y="1554856"/>
            <a:ext cx="1996758" cy="446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bundleconfig.json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73" y="4919176"/>
            <a:ext cx="978322" cy="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Gulp still has its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Bundler &amp; </a:t>
            </a:r>
            <a:r>
              <a:rPr lang="en-US" dirty="0" err="1">
                <a:hlinkClick r:id="rId3"/>
              </a:rPr>
              <a:t>Minifier</a:t>
            </a:r>
            <a:r>
              <a:rPr lang="en-US" dirty="0">
                <a:hlinkClick r:id="rId3"/>
              </a:rPr>
              <a:t> extension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Reserve for complex workflows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85" y="2403546"/>
            <a:ext cx="5295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503444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/>
          </p:nvPr>
        </p:nvGraphicFramePr>
        <p:xfrm>
          <a:off x="198866" y="3221996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5109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Supplementary Resource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Telerik Developer Network </a:t>
            </a:r>
            <a:r>
              <a:rPr lang="en-US" dirty="0"/>
              <a:t>article</a:t>
            </a:r>
          </a:p>
          <a:p>
            <a:pPr marL="0" indent="0">
              <a:buNone/>
            </a:pPr>
            <a:r>
              <a:rPr lang="en-US" i="1" dirty="0"/>
              <a:t>Migration to ASP.NET Core: Considerations and Strategies</a:t>
            </a:r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http://bit.ly/2lHxgyb</a:t>
            </a:r>
            <a:endParaRPr lang="en-US" b="1" dirty="0"/>
          </a:p>
        </p:txBody>
      </p:sp>
      <p:pic>
        <p:nvPicPr>
          <p:cNvPr id="1028" name="Picture 4" descr="http://developer.telerik.com/wp-content/uploads/2016/11/dotnet_migration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313251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77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0674" y="1299411"/>
            <a:ext cx="8646694" cy="282341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Fotolia_91533125_V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grayscl/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58169"/>
            <a:ext cx="4286250" cy="4286250"/>
          </a:xfrm>
          <a:solidFill>
            <a:schemeClr val="bg1">
              <a:tint val="95000"/>
              <a:satMod val="170000"/>
              <a:alpha val="75000"/>
            </a:schemeClr>
          </a:solidFill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solidFill>
            <a:schemeClr val="bg1">
              <a:tint val="95000"/>
              <a:satMod val="170000"/>
              <a:alpha val="7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 err="1"/>
              <a:t>Scott_Addie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scottaddie.com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200" dirty="0"/>
              <a:t>github.com/</a:t>
            </a:r>
            <a:r>
              <a:rPr lang="en-US" sz="2200" dirty="0" err="1"/>
              <a:t>scottaddie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/</a:t>
            </a:r>
            <a:r>
              <a:rPr lang="en-US" sz="2200" dirty="0" err="1"/>
              <a:t>DotNetCoreSampleApp</a:t>
            </a:r>
            <a:r>
              <a:rPr lang="en-US" sz="2200" dirty="0"/>
              <a:t>	</a:t>
            </a:r>
          </a:p>
          <a:p>
            <a:pPr marL="0" indent="0">
              <a:buNone/>
            </a:pPr>
            <a:r>
              <a:rPr lang="en-US" sz="2200" dirty="0"/>
              <a:t>	     /slide-decks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14" y="2225577"/>
            <a:ext cx="682893" cy="555188"/>
          </a:xfrm>
          <a:prstGeom prst="rect">
            <a:avLst/>
          </a:prstGeom>
        </p:spPr>
      </p:pic>
      <p:pic>
        <p:nvPicPr>
          <p:cNvPr id="2050" name="Picture 2" descr="http://www.freeiconspng.com/uploads/github-logo-icon-30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28" y="4522773"/>
            <a:ext cx="913109" cy="9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fbla47oxrfqoj1qhic01ij0.wpengine.netdna-cdn.com/wp-content/uploads/2013/11/rs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4" y="3408431"/>
            <a:ext cx="697916" cy="6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73" y="-90670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Our Team</a:t>
            </a:r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152973" y="433553"/>
          <a:ext cx="12039027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/>
          </p:nvPr>
        </p:nvGraphicFramePr>
        <p:xfrm>
          <a:off x="198866" y="3094877"/>
          <a:ext cx="11947240" cy="53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9194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68" y="579103"/>
            <a:ext cx="1077733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Sponsor Lounge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392999"/>
            <a:ext cx="10863470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3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Stop by our lounge space in the sponsor expo to connect with any Microsoft speakers post-session, and check out Microsoft technology demos from our Technical Evangelists &amp; MVP’s. 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5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808" y="465129"/>
            <a:ext cx="10515600" cy="1661807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Complete the below survey for a chance to win a GoPro Hero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28693" y="5451102"/>
            <a:ext cx="6673149" cy="164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sng" strike="noStrike" kern="14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https://aka.ms/ThatConf17</a:t>
            </a:r>
            <a:endParaRPr kumimoji="0" lang="en-US" sz="4500" b="1" i="0" u="none" strike="noStrike" kern="14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18C6B-CB63-4BCF-AB62-A4913A8FB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46" y="2307486"/>
            <a:ext cx="4496241" cy="27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33" y="-2114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Monday August 7th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30003" y="977373"/>
          <a:ext cx="11281783" cy="6166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7829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5643954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Making Apps More Human with Microsoft Cognitive Services 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C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Matthew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Soucoup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Breaking into Bots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Gabrielle Crevecoeur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Implementing LUIS in Node.js Microsoft Bot Framework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Wisteria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Sarah Sexton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From Legacy MVC to Modern MVC: An ASP.NET Core Migration Path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Tamarind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Scott Addie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 to 60 with Node, Express &amp; Mongo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 Rayburn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Machine Learning, Artificial Intelligence, Agents, and Bots: True stories from the trenches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G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Matt Winkler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Intro to Machine Learning: Predict Who Survives the Titanic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Jennifer Marsman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Make a 3D game in an Hour: Unity Intro.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C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Dan Sagmiller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AR/MR/VR Development Lab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7:00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B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Greg Levenhagen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63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75" y="-25224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Sessions: Tuesday August 8th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86375" y="884186"/>
          <a:ext cx="12005625" cy="649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3434">
                  <a:extLst>
                    <a:ext uri="{9D8B030D-6E8A-4147-A177-3AD203B41FA5}">
                      <a16:colId xmlns:a16="http://schemas.microsoft.com/office/drawing/2014/main" val="792680379"/>
                    </a:ext>
                  </a:extLst>
                </a:gridCol>
                <a:gridCol w="6222191">
                  <a:extLst>
                    <a:ext uri="{9D8B030D-6E8A-4147-A177-3AD203B41FA5}">
                      <a16:colId xmlns:a16="http://schemas.microsoft.com/office/drawing/2014/main" val="3044903482"/>
                    </a:ext>
                  </a:extLst>
                </a:gridCol>
              </a:tblGrid>
              <a:tr h="1954144"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 Developers Safari into the Internet of Things, with Pi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Room F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Chris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Pietschmann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solidFill>
                          <a:srgbClr val="00B0F0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All Requests are Asynchronous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AM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| Portia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Michael Perry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Domain Driven Design: The Good Parts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Jimmy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Bogard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OH NO! Your agile team just found their way into the Fire Swamp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10:30 AM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Angela Dugan</a:t>
                      </a:r>
                    </a:p>
                    <a:p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Pokemon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GO MAKE A WEBSITE!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Aloeswood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Tierney Wixted</a:t>
                      </a:r>
                    </a:p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Cloud Battle Stories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Portia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Kevin Leung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Concurrent Programming in .NET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F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Jason Bock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Go </a:t>
                      </a:r>
                      <a:r>
                        <a:rPr lang="en-US" sz="2000" b="1" kern="1200" dirty="0" err="1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Serverless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with Azure Functions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Eric Boyd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Packing Your Camping Software In A Docker Trunk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Room 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Lee Brandt</a:t>
                      </a:r>
                    </a:p>
                    <a:p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What's New in TypeScript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2:30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Room B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Doris Chen</a:t>
                      </a:r>
                      <a:endParaRPr lang="en-US" sz="1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800" b="0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2000" b="1" kern="1200" dirty="0">
                          <a:solidFill>
                            <a:srgbClr val="00B0F0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Augmented Eyes = Azure Cognitive Services + HoloLens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4:00 PM |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Guava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Lance Larsen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endParaRPr lang="en-US" sz="2400" b="1" dirty="0">
                        <a:solidFill>
                          <a:srgbClr val="00B0F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18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7D8FF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-30707_dotnetConf_Template">
  <a:themeElements>
    <a:clrScheme name="dotnetConf">
      <a:dk1>
        <a:srgbClr val="1E1A20"/>
      </a:dk1>
      <a:lt1>
        <a:srgbClr val="FFFFFF"/>
      </a:lt1>
      <a:dk2>
        <a:srgbClr val="107C10"/>
      </a:dk2>
      <a:lt2>
        <a:srgbClr val="F8F8F8"/>
      </a:lt2>
      <a:accent1>
        <a:srgbClr val="107C10"/>
      </a:accent1>
      <a:accent2>
        <a:srgbClr val="D83B01"/>
      </a:accent2>
      <a:accent3>
        <a:srgbClr val="0078D7"/>
      </a:accent3>
      <a:accent4>
        <a:srgbClr val="FFB900"/>
      </a:accent4>
      <a:accent5>
        <a:srgbClr val="D2D2D2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_2016_16x9_Template" id="{C0749003-9B83-4EC7-9CCE-0827D34B3F3D}" vid="{573B5C64-E77A-410B-B9D9-EC179F4A09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3010</TotalTime>
  <Words>1983</Words>
  <Application>Microsoft Office PowerPoint</Application>
  <PresentationFormat>Widescreen</PresentationFormat>
  <Paragraphs>579</Paragraphs>
  <Slides>41</Slides>
  <Notes>41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  <vt:variant>
        <vt:lpstr>Custom Shows</vt:lpstr>
      </vt:variant>
      <vt:variant>
        <vt:i4>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8-30707_dotnetConf_Template</vt:lpstr>
      <vt:lpstr>1_Office Theme</vt:lpstr>
      <vt:lpstr>2_Office Theme</vt:lpstr>
      <vt:lpstr>PowerPoint Presentation</vt:lpstr>
      <vt:lpstr>PowerPoint Presentation</vt:lpstr>
      <vt:lpstr>PowerPoint Presentation</vt:lpstr>
      <vt:lpstr>Meet Our Team</vt:lpstr>
      <vt:lpstr>Meet Our Team</vt:lpstr>
      <vt:lpstr>Microsoft Sponsor Lounge</vt:lpstr>
      <vt:lpstr>PowerPoint Presentation</vt:lpstr>
      <vt:lpstr>Microsoft Sessions: Monday August 7th</vt:lpstr>
      <vt:lpstr>Microsoft Sessions: Tuesday August 8th</vt:lpstr>
      <vt:lpstr>Microsoft Sessions: Wednesday August 9th</vt:lpstr>
      <vt:lpstr>Build with Microsoft Tech</vt:lpstr>
      <vt:lpstr>From Legacy MVC to Modern MVC An ASP.NET Core Migration Path</vt:lpstr>
      <vt:lpstr>Agenda</vt:lpstr>
      <vt:lpstr>You Are Here</vt:lpstr>
      <vt:lpstr>Determine Your Upgrade Path</vt:lpstr>
      <vt:lpstr>The Value Proposition of .NET Core</vt:lpstr>
      <vt:lpstr>.NET Core Tooling Considerations</vt:lpstr>
      <vt:lpstr>Assembly Portability</vt:lpstr>
      <vt:lpstr>Precompiler Directives</vt:lpstr>
      <vt:lpstr>Portability Analyzers I Can Has .NET Core (https://icanhasdot.net/)</vt:lpstr>
      <vt:lpstr>Portability Analyzers .NET Portability Analyzer (http://bit.ly/2llzOPS)</vt:lpstr>
      <vt:lpstr>.NET Portability Analyzer How It Works</vt:lpstr>
      <vt:lpstr>Dependency Injection</vt:lpstr>
      <vt:lpstr>Native IoC Container Constructor Injection</vt:lpstr>
      <vt:lpstr>Autofac Constructor Injection</vt:lpstr>
      <vt:lpstr>3rd Party DI Frameworks</vt:lpstr>
      <vt:lpstr>App Settings</vt:lpstr>
      <vt:lpstr>XML is Abandoned for JSON</vt:lpstr>
      <vt:lpstr>Retrieving App Settings Strongly-typed IOptions&lt;T&gt;</vt:lpstr>
      <vt:lpstr>Retrieving App Settings IConfiguration.GetValue</vt:lpstr>
      <vt:lpstr>Package Management</vt:lpstr>
      <vt:lpstr>NuGet Changes</vt:lpstr>
      <vt:lpstr>NuGet Centralized Packages Repository</vt:lpstr>
      <vt:lpstr>NuGet Transitive References</vt:lpstr>
      <vt:lpstr>Bower Static Asset Acquisition</vt:lpstr>
      <vt:lpstr>Bundling &amp; Minification</vt:lpstr>
      <vt:lpstr>A Look at Where We’ve Been</vt:lpstr>
      <vt:lpstr>The Way Forward</vt:lpstr>
      <vt:lpstr>…but Gulp still has its place</vt:lpstr>
      <vt:lpstr>A Supplementary Resource</vt:lpstr>
      <vt:lpstr>Thank you!</vt:lpstr>
      <vt:lpstr>Main Slides</vt:lpstr>
      <vt:lpstr>Sponsor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ASP.NET Core Migration Path</dc:title>
  <dc:creator>Scott Addie</dc:creator>
  <cp:keywords>.NET, ASP.NET, MVC, ASP.NET Core, Visual Studio</cp:keywords>
  <cp:lastModifiedBy>Scott Addie</cp:lastModifiedBy>
  <cp:revision>595</cp:revision>
  <dcterms:created xsi:type="dcterms:W3CDTF">2016-07-13T16:00:36Z</dcterms:created>
  <dcterms:modified xsi:type="dcterms:W3CDTF">2017-08-04T20:06:14Z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scaddie@microsoft.com</vt:lpwstr>
  </property>
  <property fmtid="{D5CDD505-2E9C-101B-9397-08002B2CF9AE}" pid="6" name="MSIP_Label_f42aa342-8706-4288-bd11-ebb85995028c_SetDate">
    <vt:lpwstr>2017-07-28T21:28:31.7873196-05:00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